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5198"/>
    <a:srgbClr val="003300"/>
    <a:srgbClr val="422C16"/>
    <a:srgbClr val="0C788E"/>
    <a:srgbClr val="000099"/>
    <a:srgbClr val="1C1C1C"/>
    <a:srgbClr val="660066"/>
    <a:srgbClr val="0000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575" autoAdjust="0"/>
    <p:restoredTop sz="94652" autoAdjust="0"/>
  </p:normalViewPr>
  <p:slideViewPr>
    <p:cSldViewPr>
      <p:cViewPr varScale="1">
        <p:scale>
          <a:sx n="70" d="100"/>
          <a:sy n="70" d="100"/>
        </p:scale>
        <p:origin x="-33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B4072-AB39-4387-9AB3-DB206461F9CB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4D0E1-0687-4B71-A649-565FAE3574CA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5A65F-BAFB-4FA6-9668-5CFEAC548C2D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B4B2E-3491-4751-B10B-8A20911C64EB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9F25F-914E-45C3-8944-CA9812C08D10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F772B-E977-43BD-AAE8-3A223BDE7C34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1B829-E36B-40AB-8357-AA44AF722717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75DBE-3D5C-4C99-95FD-385A1FB16E94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A3CBE-E60B-445D-B192-E1AC323C5D96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012AE-555E-457D-9C24-4F45FF0232CB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6F48D-9CE6-4149-8066-4EE83D80C656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63492A-34A4-4B9C-A56D-13EDC39C2A94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857224" y="285728"/>
            <a:ext cx="7926414" cy="2000264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Международному дню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родного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языка 2019</a:t>
            </a:r>
            <a:endParaRPr lang="es-E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122"/>
          <p:cNvSpPr>
            <a:spLocks noChangeArrowheads="1"/>
          </p:cNvSpPr>
          <p:nvPr/>
        </p:nvSpPr>
        <p:spPr bwMode="auto">
          <a:xfrm>
            <a:off x="2500298" y="5143512"/>
            <a:ext cx="624841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МБДОУ ДС «Солнышко» с. Лорино»</a:t>
            </a:r>
          </a:p>
          <a:p>
            <a:pPr algn="r"/>
            <a:r>
              <a:rPr lang="ru-RU" sz="2000" b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Ответственный организатор: 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  <a:p>
            <a:pPr algn="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Горяинова Е. В.</a:t>
            </a:r>
            <a:endParaRPr lang="es-ES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видеоролика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Тынано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Е.Ю. в работе с детьми, тема «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Эвиръыт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одежда»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90225_1625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143116"/>
            <a:ext cx="8229600" cy="4000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90225_1625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143116"/>
            <a:ext cx="8229600" cy="4000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357430"/>
            <a:ext cx="7772400" cy="1928826"/>
          </a:xfrm>
        </p:spPr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Ытръэч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Атау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мероприятий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Международному дню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родного языка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pPr algn="just"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Выставка рисунков «Родная Чукотка»</a:t>
            </a:r>
          </a:p>
          <a:p>
            <a:pPr algn="just"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Выставка методической литературы по чукотскому языку.</a:t>
            </a:r>
          </a:p>
          <a:p>
            <a:pPr algn="just"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НОД по ознакомлению детей подготовительной к школе группы с творчеством чукотской поэтессы Антонины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Кымытваль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НОД в старшей группе «Скажи правильно» по теме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Эвиръыт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одежда»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Выставка рисунков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«Родная Чукотка»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190223_0014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857364"/>
            <a:ext cx="7929618" cy="46597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Выставка методической литературы по чукотскому языку.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90225_1123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857364"/>
            <a:ext cx="6580831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НОД по ознакомлению детей подготовительной к школе группы с творчеством чукотской поэтессы Антонины Кымытваль.</a:t>
            </a: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90225_1215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8333"/>
          <a:stretch>
            <a:fillRect/>
          </a:stretch>
        </p:blipFill>
        <p:spPr>
          <a:xfrm>
            <a:off x="857224" y="2143116"/>
            <a:ext cx="7543824" cy="4000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отрывка из поэмы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А.Кымытваль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Илюкинэ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90225_1216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071678"/>
            <a:ext cx="8229600" cy="4000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Чтение отрывка  поэмы А.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Кымытваль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Илюкинэ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90225_1217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214554"/>
            <a:ext cx="8229600" cy="4000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НОД в старшей группе «Скажи правильно» по теме «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Эвиръыт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одежда»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90225_1622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214554"/>
            <a:ext cx="8229600" cy="4000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Звуковая культура речи. Звук «К,»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90225_1623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214554"/>
            <a:ext cx="8229600" cy="4000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7810</TotalTime>
  <Words>152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Diseño predeterminado</vt:lpstr>
      <vt:lpstr> Мероприятия к Международному дню  родного языка 2019</vt:lpstr>
      <vt:lpstr>План мероприятий к Международному дню  родного языка</vt:lpstr>
      <vt:lpstr>Выставка рисунков  «Родная Чукотка»</vt:lpstr>
      <vt:lpstr>Выставка методической литературы по чукотскому языку.</vt:lpstr>
      <vt:lpstr>НОД по ознакомлению детей подготовительной к школе группы с творчеством чукотской поэтессы Антонины Кымытваль. </vt:lpstr>
      <vt:lpstr>Чтение отрывка из поэмы А.Кымытваль «Илюкинэ»</vt:lpstr>
      <vt:lpstr> Чтение отрывка  поэмы А. Кымытваль «Илюкинэ» </vt:lpstr>
      <vt:lpstr>НОД в старшей группе «Скажи правильно» по теме «Эвиръыт – одежда»</vt:lpstr>
      <vt:lpstr>Звуковая культура речи. Звук «К,»</vt:lpstr>
      <vt:lpstr>Использование видеоролика Тынано Е.Ю. в работе с детьми, тема «Эвиръыт – одежда»</vt:lpstr>
      <vt:lpstr>Слайд 11</vt:lpstr>
      <vt:lpstr>Ытръэч. Атау.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садик</cp:lastModifiedBy>
  <cp:revision>724</cp:revision>
  <dcterms:created xsi:type="dcterms:W3CDTF">2010-05-23T14:28:12Z</dcterms:created>
  <dcterms:modified xsi:type="dcterms:W3CDTF">2020-03-18T16:16:52Z</dcterms:modified>
</cp:coreProperties>
</file>