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71" r:id="rId15"/>
    <p:sldId id="267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25198"/>
    <a:srgbClr val="003300"/>
    <a:srgbClr val="422C16"/>
    <a:srgbClr val="0C788E"/>
    <a:srgbClr val="000099"/>
    <a:srgbClr val="1C1C1C"/>
    <a:srgbClr val="0000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575" autoAdjust="0"/>
    <p:restoredTop sz="94652" autoAdjust="0"/>
  </p:normalViewPr>
  <p:slideViewPr>
    <p:cSldViewPr>
      <p:cViewPr varScale="1">
        <p:scale>
          <a:sx n="70" d="100"/>
          <a:sy n="70" d="100"/>
        </p:scale>
        <p:origin x="-3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B4072-AB39-4387-9AB3-DB206461F9C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4D0E1-0687-4B71-A649-565FAE3574C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5A65F-BAFB-4FA6-9668-5CFEAC548C2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B4B2E-3491-4751-B10B-8A20911C64E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9F25F-914E-45C3-8944-CA9812C08D1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F772B-E977-43BD-AAE8-3A223BDE7C3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1B829-E36B-40AB-8357-AA44AF722717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75DBE-3D5C-4C99-95FD-385A1FB16E9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A3CBE-E60B-445D-B192-E1AC323C5D9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012AE-555E-457D-9C24-4F45FF0232C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6F48D-9CE6-4149-8066-4EE83D80C65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63492A-34A4-4B9C-A56D-13EDC39C2A9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0" y="571480"/>
            <a:ext cx="9144000" cy="3357586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Праздничные мероприятия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приуроченные к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Международному дню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родного языка, в 2020 году.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«Солнышко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Лорино»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endParaRPr lang="es-E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122"/>
          <p:cNvSpPr>
            <a:spLocks noChangeArrowheads="1"/>
          </p:cNvSpPr>
          <p:nvPr/>
        </p:nvSpPr>
        <p:spPr bwMode="auto">
          <a:xfrm>
            <a:off x="2500298" y="5143512"/>
            <a:ext cx="624841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организатор: педагог дополнительного образования</a:t>
            </a:r>
          </a:p>
          <a:p>
            <a:pPr algn="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Горяинова Е. В.</a:t>
            </a:r>
            <a:endParaRPr lang="es-ES" sz="20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0019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4. Физкультурный досуг с использованием родного языка «Етти, Умк,ы» в старшей группе, воспитатель Вероника </a:t>
            </a:r>
            <a:r>
              <a:rPr lang="ru-RU" sz="2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Анатольвна</a:t>
            </a: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Чайвыргина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90225_1622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928802"/>
            <a:ext cx="8229600" cy="4286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Дидактическая игра «Назови правильно»</a:t>
            </a:r>
            <a:b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 родном языке</a:t>
            </a:r>
            <a:endParaRPr lang="ru-RU" sz="32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90225_1623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00174"/>
            <a:ext cx="7773571" cy="4429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ru-RU" sz="32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Увичвын</a:t>
            </a:r>
            <a: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«Умк,ы ынкъам </a:t>
            </a:r>
            <a:r>
              <a:rPr lang="ru-RU" sz="32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ынныт</a:t>
            </a:r>
            <a: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Белый медведь и рыбки»</a:t>
            </a:r>
            <a:endParaRPr lang="ru-RU" sz="32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90225_1625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357298"/>
            <a:ext cx="7572428" cy="48235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90225_1625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4188308" cy="31432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 descr="20200225_2128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643314"/>
            <a:ext cx="4992786" cy="2957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034" y="357166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Дидактическая игра «Собери картинку».</a:t>
            </a:r>
            <a:endParaRPr lang="ru-RU" sz="32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Мальчики исполняют танец «</a:t>
            </a:r>
            <a:r>
              <a:rPr lang="ru-RU" sz="32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Умк,ы</a:t>
            </a:r>
            <a: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200225_110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8072462" cy="414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57430"/>
            <a:ext cx="7772400" cy="1928826"/>
          </a:xfrm>
        </p:spPr>
        <p:txBody>
          <a:bodyPr/>
          <a:lstStyle/>
          <a:p>
            <a:r>
              <a:rPr lang="ru-RU" sz="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Ытръэч</a:t>
            </a: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Атау</a:t>
            </a: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мероприятий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Международному дню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родного языка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643470"/>
          </a:xfrm>
        </p:spPr>
        <p:txBody>
          <a:bodyPr/>
          <a:lstStyle/>
          <a:p>
            <a:pPr algn="just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Выставка рисунков «Родная Чукотка»</a:t>
            </a:r>
          </a:p>
          <a:p>
            <a:pPr algn="just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Выставка методической литературы по чукотскому языку.</a:t>
            </a:r>
          </a:p>
          <a:p>
            <a:pPr algn="just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НОД по ознакомлению детей подготовительной к школе группы с творчеством эскимосской поэтессы Зои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Ненлюмкиной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Педагог доп. образования Горяинова Елизавета Васильевна .</a:t>
            </a:r>
            <a:endParaRPr lang="ru-RU" sz="2400" dirty="0"/>
          </a:p>
          <a:p>
            <a:pPr algn="just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Физкультурный досуг с использованием родного языка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Етти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Умк,ы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в старшей группе. Воспитатель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Чайвыргина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Вероника Анатольевна 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Выставка рисунков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«Родная Чукотка»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90223_001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7" y="1428736"/>
            <a:ext cx="7572428" cy="5088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Выставка методической литературы по чукотскому языку.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90225_1123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804" y="1285860"/>
            <a:ext cx="8515894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НОД по ознакомлению детей подготовительной к школе группы с творчеством эскимосской поэтессы Зои Ненлюмкиной. Педагог доп. образования Елизавета Васильевна Горяинова.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90225_121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71678"/>
            <a:ext cx="8252942" cy="4210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и беседа, стихотворение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«Волшебная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камлейка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90225_1216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338" y="1571612"/>
            <a:ext cx="8115814" cy="4500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Антон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Тыке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читает стихотворение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З. Ненлюмкиной«Песенка мячика»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90225_1217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43049"/>
            <a:ext cx="7643866" cy="46840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Увичвын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Коргавыльын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к,эплык,эй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00225_211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386336"/>
            <a:ext cx="7429552" cy="4875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7918</TotalTime>
  <Words>174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Diseño predeterminado</vt:lpstr>
      <vt:lpstr> Праздничные мероприятия приуроченные к Международному дню  родного языка, в 2020 году. Муниципальное бюджетное дошкольное образовательное учреждение «Детский сад «Солнышко» с. Лорино» </vt:lpstr>
      <vt:lpstr>Слайд 2</vt:lpstr>
      <vt:lpstr>План мероприятий к Международному дню  родного языка</vt:lpstr>
      <vt:lpstr>1. Выставка рисунков  «Родная Чукотка»</vt:lpstr>
      <vt:lpstr>2. Выставка методической литературы по чукотскому языку.</vt:lpstr>
      <vt:lpstr>3. НОД по ознакомлению детей подготовительной к школе группы с творчеством эскимосской поэтессы Зои Ненлюмкиной. Педагог доп. образования Елизавета Васильевна Горяинова. </vt:lpstr>
      <vt:lpstr>Чтение и беседа, стихотворение  «Волшебная камлейка»</vt:lpstr>
      <vt:lpstr> Антон Тыке читает стихотворение  З. Ненлюмкиной«Песенка мячика»</vt:lpstr>
      <vt:lpstr>Увичвын «Коргавыльын к,эплык,эй».</vt:lpstr>
      <vt:lpstr>4. Физкультурный досуг с использованием родного языка «Етти, Умк,ы» в старшей группе, воспитатель Вероника Анатольвна Чайвыргина </vt:lpstr>
      <vt:lpstr>Дидактическая игра «Назови правильно» на родном языке</vt:lpstr>
      <vt:lpstr>Увичвын «Умк,ы ынкъам ынныт –  Белый медведь и рыбки»</vt:lpstr>
      <vt:lpstr>Слайд 13</vt:lpstr>
      <vt:lpstr>Мальчики исполняют танец «Умк,ы».</vt:lpstr>
      <vt:lpstr>Ытръэч. Атау.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садик</cp:lastModifiedBy>
  <cp:revision>736</cp:revision>
  <dcterms:created xsi:type="dcterms:W3CDTF">2010-05-23T14:28:12Z</dcterms:created>
  <dcterms:modified xsi:type="dcterms:W3CDTF">2019-11-30T08:40:29Z</dcterms:modified>
</cp:coreProperties>
</file>