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81" r:id="rId7"/>
    <p:sldId id="283" r:id="rId8"/>
    <p:sldId id="261" r:id="rId9"/>
    <p:sldId id="277" r:id="rId10"/>
    <p:sldId id="260" r:id="rId11"/>
    <p:sldId id="262" r:id="rId12"/>
    <p:sldId id="265" r:id="rId13"/>
    <p:sldId id="268" r:id="rId14"/>
    <p:sldId id="269" r:id="rId15"/>
    <p:sldId id="280" r:id="rId16"/>
    <p:sldId id="285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9C2D50A-C092-4948-B5F4-96CB3F78ADAA}">
          <p14:sldIdLst/>
        </p14:section>
        <p14:section name="Раздел без заголовка" id="{5744365F-B5AB-49A6-90CE-6E88619CB938}">
          <p14:sldIdLst>
            <p14:sldId id="256"/>
            <p14:sldId id="257"/>
            <p14:sldId id="258"/>
          </p14:sldIdLst>
        </p14:section>
        <p14:section name="Раздел без заголовка" id="{AA467CD5-EA95-4AF7-9BA8-67876B49B92D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21DEA-3858-4853-AE86-5DAD016EBD0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887DB-1C17-4709-9E5D-06197CF30658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dirty="0" smtClean="0"/>
            <a:t>1 этап.</a:t>
          </a:r>
        </a:p>
        <a:p>
          <a:r>
            <a:rPr lang="ru-RU" sz="2000" dirty="0" smtClean="0"/>
            <a:t>Мир китов или кто такие киты?</a:t>
          </a:r>
          <a:endParaRPr lang="ru-RU" sz="2000" dirty="0"/>
        </a:p>
      </dgm:t>
    </dgm:pt>
    <dgm:pt modelId="{6CDE879D-C13E-4793-B9D9-B1B3B9EF3258}" type="parTrans" cxnId="{7866BFE2-F2D4-4599-AE31-0E5C16297A88}">
      <dgm:prSet/>
      <dgm:spPr/>
      <dgm:t>
        <a:bodyPr/>
        <a:lstStyle/>
        <a:p>
          <a:endParaRPr lang="ru-RU"/>
        </a:p>
      </dgm:t>
    </dgm:pt>
    <dgm:pt modelId="{EB529BEF-F88C-4705-A4C8-5EB1969B1E73}" type="sibTrans" cxnId="{7866BFE2-F2D4-4599-AE31-0E5C16297A88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D73EC63-D423-495E-BA57-D32578D0444E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400" dirty="0" smtClean="0"/>
            <a:t>2 этап</a:t>
          </a:r>
        </a:p>
        <a:p>
          <a:r>
            <a:rPr lang="ru-RU" sz="2400" dirty="0" smtClean="0"/>
            <a:t>Подводный мир китов</a:t>
          </a:r>
          <a:endParaRPr lang="ru-RU" sz="2400" dirty="0"/>
        </a:p>
      </dgm:t>
    </dgm:pt>
    <dgm:pt modelId="{B7869D8C-C843-4953-8211-93E0FDD4B046}" type="parTrans" cxnId="{539DEF5F-44D3-4FC9-B044-152EAC8A9B87}">
      <dgm:prSet/>
      <dgm:spPr/>
      <dgm:t>
        <a:bodyPr/>
        <a:lstStyle/>
        <a:p>
          <a:endParaRPr lang="ru-RU"/>
        </a:p>
      </dgm:t>
    </dgm:pt>
    <dgm:pt modelId="{70E99100-E789-4191-89D0-4887502D47B4}" type="sibTrans" cxnId="{539DEF5F-44D3-4FC9-B044-152EAC8A9B87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E21FDE45-27CA-4B2C-BE24-02723C2791A6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dirty="0" smtClean="0"/>
            <a:t>3 этап</a:t>
          </a:r>
        </a:p>
        <a:p>
          <a:r>
            <a:rPr lang="ru-RU" sz="2000" dirty="0" smtClean="0"/>
            <a:t>Национальный праздник «День кита»</a:t>
          </a:r>
          <a:endParaRPr lang="ru-RU" sz="2000" dirty="0"/>
        </a:p>
      </dgm:t>
    </dgm:pt>
    <dgm:pt modelId="{6993371D-9F2F-4305-8D72-99D5E6AE0D5E}" type="parTrans" cxnId="{301355CA-591F-49B2-AE8B-B80F7E4361AC}">
      <dgm:prSet/>
      <dgm:spPr/>
      <dgm:t>
        <a:bodyPr/>
        <a:lstStyle/>
        <a:p>
          <a:endParaRPr lang="ru-RU"/>
        </a:p>
      </dgm:t>
    </dgm:pt>
    <dgm:pt modelId="{8D7262FA-DEB6-44BB-A4E9-28074BA3AF0D}" type="sibTrans" cxnId="{301355CA-591F-49B2-AE8B-B80F7E4361A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E5B3F1-2472-45EA-A916-BFB7D7A53D5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805B53C-C92A-4D07-8E29-3ECAB454BD35}" type="parTrans" cxnId="{0847E817-A759-4859-8CAD-38FF9E7B1982}">
      <dgm:prSet/>
      <dgm:spPr/>
      <dgm:t>
        <a:bodyPr/>
        <a:lstStyle/>
        <a:p>
          <a:endParaRPr lang="ru-RU"/>
        </a:p>
      </dgm:t>
    </dgm:pt>
    <dgm:pt modelId="{2EC5BC4C-07A0-4F97-8744-46D919F1556C}" type="sibTrans" cxnId="{0847E817-A759-4859-8CAD-38FF9E7B1982}">
      <dgm:prSet/>
      <dgm:spPr/>
      <dgm:t>
        <a:bodyPr/>
        <a:lstStyle/>
        <a:p>
          <a:endParaRPr lang="ru-RU"/>
        </a:p>
      </dgm:t>
    </dgm:pt>
    <dgm:pt modelId="{31B2B35A-9626-4C20-B9C8-32C602200FB8}" type="pres">
      <dgm:prSet presAssocID="{88F21DEA-3858-4853-AE86-5DAD016EBD0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A43B9E-9F26-43F4-AA85-1D9522A7D4ED}" type="pres">
      <dgm:prSet presAssocID="{AAE887DB-1C17-4709-9E5D-06197CF30658}" presName="node" presStyleLbl="node1" presStyleIdx="0" presStyleCnt="4" custScaleX="72043" custLinFactNeighborX="-75177" custLinFactNeighborY="23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56A0F-A844-4C03-87E7-7E3E9A33F1DC}" type="pres">
      <dgm:prSet presAssocID="{EB529BEF-F88C-4705-A4C8-5EB1969B1E7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69B9474-E0BD-414C-993A-A3B4A9965E64}" type="pres">
      <dgm:prSet presAssocID="{EB529BEF-F88C-4705-A4C8-5EB1969B1E7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3B2A42A-EC30-4A4A-9941-D1A53A9BD185}" type="pres">
      <dgm:prSet presAssocID="{0D73EC63-D423-495E-BA57-D32578D0444E}" presName="node" presStyleLbl="node1" presStyleIdx="1" presStyleCnt="4" custScaleX="71820" custScaleY="125542" custLinFactY="-55489" custLinFactNeighborX="692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107A0-2F65-4401-9847-2880BDF1025D}" type="pres">
      <dgm:prSet presAssocID="{70E99100-E789-4191-89D0-4887502D47B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85F1902-B906-4867-9EBF-CF99BD67D0C1}" type="pres">
      <dgm:prSet presAssocID="{70E99100-E789-4191-89D0-4887502D47B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A35BBB5-BF82-4BF2-B6A4-A1BF465E8FD6}" type="pres">
      <dgm:prSet presAssocID="{E21FDE45-27CA-4B2C-BE24-02723C2791A6}" presName="node" presStyleLbl="node1" presStyleIdx="2" presStyleCnt="4" custScaleX="73987" custLinFactNeighborX="-75896" custLinFactNeighborY="-63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C8499-3978-4687-B9AD-118A4CB35457}" type="pres">
      <dgm:prSet presAssocID="{8D7262FA-DEB6-44BB-A4E9-28074BA3AF0D}" presName="sibTrans" presStyleLbl="sibTrans2D1" presStyleIdx="2" presStyleCnt="3" custAng="723522" custScaleX="46387" custScaleY="192849" custLinFactY="62520" custLinFactNeighborX="87294" custLinFactNeighborY="100000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ACB2BF2-69CB-4C4B-BA38-9BE6EC38701A}" type="pres">
      <dgm:prSet presAssocID="{8D7262FA-DEB6-44BB-A4E9-28074BA3AF0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7BDCD5D-33FB-4169-A287-0374FEE3BAF3}" type="pres">
      <dgm:prSet presAssocID="{E0E5B3F1-2472-45EA-A916-BFB7D7A53D52}" presName="node" presStyleLbl="node1" presStyleIdx="3" presStyleCnt="4" custFlipHor="1" custScaleX="21167" custScaleY="89426" custLinFactY="-190032" custLinFactNeighborX="5147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E6FA54-1210-4A14-9388-903B800F6DDF}" type="presOf" srcId="{0D73EC63-D423-495E-BA57-D32578D0444E}" destId="{F3B2A42A-EC30-4A4A-9941-D1A53A9BD185}" srcOrd="0" destOrd="0" presId="urn:microsoft.com/office/officeart/2005/8/layout/process2"/>
    <dgm:cxn modelId="{DA40BC31-DF41-467A-8F2C-681FA6607EB5}" type="presOf" srcId="{EB529BEF-F88C-4705-A4C8-5EB1969B1E73}" destId="{369B9474-E0BD-414C-993A-A3B4A9965E64}" srcOrd="1" destOrd="0" presId="urn:microsoft.com/office/officeart/2005/8/layout/process2"/>
    <dgm:cxn modelId="{25737291-95A0-4BE1-A260-C0A63597B0E5}" type="presOf" srcId="{88F21DEA-3858-4853-AE86-5DAD016EBD0B}" destId="{31B2B35A-9626-4C20-B9C8-32C602200FB8}" srcOrd="0" destOrd="0" presId="urn:microsoft.com/office/officeart/2005/8/layout/process2"/>
    <dgm:cxn modelId="{A3627EF3-4318-4BAA-9578-D4E3D0D4F923}" type="presOf" srcId="{E21FDE45-27CA-4B2C-BE24-02723C2791A6}" destId="{FA35BBB5-BF82-4BF2-B6A4-A1BF465E8FD6}" srcOrd="0" destOrd="0" presId="urn:microsoft.com/office/officeart/2005/8/layout/process2"/>
    <dgm:cxn modelId="{D69BBA63-6632-45EA-90E0-65152A705008}" type="presOf" srcId="{AAE887DB-1C17-4709-9E5D-06197CF30658}" destId="{83A43B9E-9F26-43F4-AA85-1D9522A7D4ED}" srcOrd="0" destOrd="0" presId="urn:microsoft.com/office/officeart/2005/8/layout/process2"/>
    <dgm:cxn modelId="{0847E817-A759-4859-8CAD-38FF9E7B1982}" srcId="{88F21DEA-3858-4853-AE86-5DAD016EBD0B}" destId="{E0E5B3F1-2472-45EA-A916-BFB7D7A53D52}" srcOrd="3" destOrd="0" parTransId="{8805B53C-C92A-4D07-8E29-3ECAB454BD35}" sibTransId="{2EC5BC4C-07A0-4F97-8744-46D919F1556C}"/>
    <dgm:cxn modelId="{0E68FB81-9129-4DAF-A17C-F66506B8255A}" type="presOf" srcId="{8D7262FA-DEB6-44BB-A4E9-28074BA3AF0D}" destId="{9ACB2BF2-69CB-4C4B-BA38-9BE6EC38701A}" srcOrd="1" destOrd="0" presId="urn:microsoft.com/office/officeart/2005/8/layout/process2"/>
    <dgm:cxn modelId="{7866BFE2-F2D4-4599-AE31-0E5C16297A88}" srcId="{88F21DEA-3858-4853-AE86-5DAD016EBD0B}" destId="{AAE887DB-1C17-4709-9E5D-06197CF30658}" srcOrd="0" destOrd="0" parTransId="{6CDE879D-C13E-4793-B9D9-B1B3B9EF3258}" sibTransId="{EB529BEF-F88C-4705-A4C8-5EB1969B1E73}"/>
    <dgm:cxn modelId="{76C4323B-CD4C-464E-9731-F8D777E7E017}" type="presOf" srcId="{E0E5B3F1-2472-45EA-A916-BFB7D7A53D52}" destId="{B7BDCD5D-33FB-4169-A287-0374FEE3BAF3}" srcOrd="0" destOrd="0" presId="urn:microsoft.com/office/officeart/2005/8/layout/process2"/>
    <dgm:cxn modelId="{301355CA-591F-49B2-AE8B-B80F7E4361AC}" srcId="{88F21DEA-3858-4853-AE86-5DAD016EBD0B}" destId="{E21FDE45-27CA-4B2C-BE24-02723C2791A6}" srcOrd="2" destOrd="0" parTransId="{6993371D-9F2F-4305-8D72-99D5E6AE0D5E}" sibTransId="{8D7262FA-DEB6-44BB-A4E9-28074BA3AF0D}"/>
    <dgm:cxn modelId="{D9779351-029F-49BA-866E-9CD4C4816457}" type="presOf" srcId="{EB529BEF-F88C-4705-A4C8-5EB1969B1E73}" destId="{48656A0F-A844-4C03-87E7-7E3E9A33F1DC}" srcOrd="0" destOrd="0" presId="urn:microsoft.com/office/officeart/2005/8/layout/process2"/>
    <dgm:cxn modelId="{F36E4A6D-1D06-4EBF-8EE0-8F83481DDD02}" type="presOf" srcId="{70E99100-E789-4191-89D0-4887502D47B4}" destId="{885F1902-B906-4867-9EBF-CF99BD67D0C1}" srcOrd="1" destOrd="0" presId="urn:microsoft.com/office/officeart/2005/8/layout/process2"/>
    <dgm:cxn modelId="{DC48A797-CE38-4F88-A8E5-7F2546996CA9}" type="presOf" srcId="{70E99100-E789-4191-89D0-4887502D47B4}" destId="{5AA107A0-2F65-4401-9847-2880BDF1025D}" srcOrd="0" destOrd="0" presId="urn:microsoft.com/office/officeart/2005/8/layout/process2"/>
    <dgm:cxn modelId="{539DEF5F-44D3-4FC9-B044-152EAC8A9B87}" srcId="{88F21DEA-3858-4853-AE86-5DAD016EBD0B}" destId="{0D73EC63-D423-495E-BA57-D32578D0444E}" srcOrd="1" destOrd="0" parTransId="{B7869D8C-C843-4953-8211-93E0FDD4B046}" sibTransId="{70E99100-E789-4191-89D0-4887502D47B4}"/>
    <dgm:cxn modelId="{FAD069B6-FD3A-4D90-9577-29E4E8A606A3}" type="presOf" srcId="{8D7262FA-DEB6-44BB-A4E9-28074BA3AF0D}" destId="{6EBC8499-3978-4687-B9AD-118A4CB35457}" srcOrd="0" destOrd="0" presId="urn:microsoft.com/office/officeart/2005/8/layout/process2"/>
    <dgm:cxn modelId="{73F6B204-415C-43FA-B519-C557CF76FB20}" type="presParOf" srcId="{31B2B35A-9626-4C20-B9C8-32C602200FB8}" destId="{83A43B9E-9F26-43F4-AA85-1D9522A7D4ED}" srcOrd="0" destOrd="0" presId="urn:microsoft.com/office/officeart/2005/8/layout/process2"/>
    <dgm:cxn modelId="{E1D200F1-54FD-4DC9-B9C4-516A1BBDEFC6}" type="presParOf" srcId="{31B2B35A-9626-4C20-B9C8-32C602200FB8}" destId="{48656A0F-A844-4C03-87E7-7E3E9A33F1DC}" srcOrd="1" destOrd="0" presId="urn:microsoft.com/office/officeart/2005/8/layout/process2"/>
    <dgm:cxn modelId="{C3396BAF-FADD-40B3-80B8-C4E531E2D4C0}" type="presParOf" srcId="{48656A0F-A844-4C03-87E7-7E3E9A33F1DC}" destId="{369B9474-E0BD-414C-993A-A3B4A9965E64}" srcOrd="0" destOrd="0" presId="urn:microsoft.com/office/officeart/2005/8/layout/process2"/>
    <dgm:cxn modelId="{77BC9867-BEAC-4D4C-A95E-9146379887D7}" type="presParOf" srcId="{31B2B35A-9626-4C20-B9C8-32C602200FB8}" destId="{F3B2A42A-EC30-4A4A-9941-D1A53A9BD185}" srcOrd="2" destOrd="0" presId="urn:microsoft.com/office/officeart/2005/8/layout/process2"/>
    <dgm:cxn modelId="{6EC3E042-21D6-469B-9E32-C5E1B91765CC}" type="presParOf" srcId="{31B2B35A-9626-4C20-B9C8-32C602200FB8}" destId="{5AA107A0-2F65-4401-9847-2880BDF1025D}" srcOrd="3" destOrd="0" presId="urn:microsoft.com/office/officeart/2005/8/layout/process2"/>
    <dgm:cxn modelId="{4C197F62-B753-49CD-89AD-BB80DE9EBCBE}" type="presParOf" srcId="{5AA107A0-2F65-4401-9847-2880BDF1025D}" destId="{885F1902-B906-4867-9EBF-CF99BD67D0C1}" srcOrd="0" destOrd="0" presId="urn:microsoft.com/office/officeart/2005/8/layout/process2"/>
    <dgm:cxn modelId="{B95354B6-41BF-4AE1-8512-A243D9E3372D}" type="presParOf" srcId="{31B2B35A-9626-4C20-B9C8-32C602200FB8}" destId="{FA35BBB5-BF82-4BF2-B6A4-A1BF465E8FD6}" srcOrd="4" destOrd="0" presId="urn:microsoft.com/office/officeart/2005/8/layout/process2"/>
    <dgm:cxn modelId="{9165737A-2A90-489B-955D-1641FB5C8A44}" type="presParOf" srcId="{31B2B35A-9626-4C20-B9C8-32C602200FB8}" destId="{6EBC8499-3978-4687-B9AD-118A4CB35457}" srcOrd="5" destOrd="0" presId="urn:microsoft.com/office/officeart/2005/8/layout/process2"/>
    <dgm:cxn modelId="{61B71E14-FFCC-4A42-8679-C0456BC46A79}" type="presParOf" srcId="{6EBC8499-3978-4687-B9AD-118A4CB35457}" destId="{9ACB2BF2-69CB-4C4B-BA38-9BE6EC38701A}" srcOrd="0" destOrd="0" presId="urn:microsoft.com/office/officeart/2005/8/layout/process2"/>
    <dgm:cxn modelId="{B64EA297-A5FE-4005-A326-3BC3A629645C}" type="presParOf" srcId="{31B2B35A-9626-4C20-B9C8-32C602200FB8}" destId="{B7BDCD5D-33FB-4169-A287-0374FEE3BAF3}" srcOrd="6" destOrd="0" presId="urn:microsoft.com/office/officeart/2005/8/layout/process2"/>
  </dgm:cxnLst>
  <dgm:bg>
    <a:blipFill dpi="0" rotWithShape="1">
      <a:blip xmlns:r="http://schemas.openxmlformats.org/officeDocument/2006/relationships" r:embed="rId2">
        <a:alphaModFix amt="66000"/>
      </a:blip>
      <a:srcRect/>
      <a:stretch>
        <a:fillRect/>
      </a:stretch>
    </a:blip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582-F8FB-42D0-8B27-BB4881C39F0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00E5-442B-480F-8601-A1BFF43F3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42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582-F8FB-42D0-8B27-BB4881C39F0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00E5-442B-480F-8601-A1BFF43F3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44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582-F8FB-42D0-8B27-BB4881C39F0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00E5-442B-480F-8601-A1BFF43F3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73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582-F8FB-42D0-8B27-BB4881C39F0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00E5-442B-480F-8601-A1BFF43F3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52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582-F8FB-42D0-8B27-BB4881C39F0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00E5-442B-480F-8601-A1BFF43F3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2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582-F8FB-42D0-8B27-BB4881C39F0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00E5-442B-480F-8601-A1BFF43F3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83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582-F8FB-42D0-8B27-BB4881C39F0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00E5-442B-480F-8601-A1BFF43F3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985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582-F8FB-42D0-8B27-BB4881C39F0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00E5-442B-480F-8601-A1BFF43F3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33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582-F8FB-42D0-8B27-BB4881C39F0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00E5-442B-480F-8601-A1BFF43F3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3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582-F8FB-42D0-8B27-BB4881C39F0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00E5-442B-480F-8601-A1BFF43F3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80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582-F8FB-42D0-8B27-BB4881C39F0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00E5-442B-480F-8601-A1BFF43F3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23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D582-F8FB-42D0-8B27-BB4881C39F0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00E5-442B-480F-8601-A1BFF43F3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24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6432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Игра – путешествие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 использованием ИКТ технологий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«По следам морских исполинов»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714884"/>
            <a:ext cx="5857884" cy="2357454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 «Детский сад «Солнышко» села Лорино»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Педагог дополнительного образования: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Горяинова Елизавета Васильевна</a:t>
            </a:r>
          </a:p>
          <a:p>
            <a:r>
              <a:rPr lang="ru-RU" sz="2600" b="1" dirty="0" smtClean="0"/>
              <a:t> </a:t>
            </a: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b="5748"/>
          <a:stretch>
            <a:fillRect/>
          </a:stretch>
        </p:blipFill>
        <p:spPr>
          <a:xfrm>
            <a:off x="225031" y="214290"/>
            <a:ext cx="8773329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43174" y="621508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Серый кит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7778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1786" t="1547" r="2679" b="19212"/>
          <a:stretch>
            <a:fillRect/>
          </a:stretch>
        </p:blipFill>
        <p:spPr>
          <a:xfrm>
            <a:off x="214282" y="285728"/>
            <a:ext cx="8736447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868" y="614364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Горбач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9362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4664"/>
            <a:ext cx="8856984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2446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Синий кит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87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79" y="188640"/>
            <a:ext cx="8975517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5877272"/>
            <a:ext cx="2062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</a:t>
            </a:r>
            <a:r>
              <a:rPr lang="ru-RU" sz="4400" b="1" dirty="0" smtClean="0"/>
              <a:t>асатка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686354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14290"/>
            <a:ext cx="8928992" cy="5666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14744" y="6072206"/>
            <a:ext cx="1565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Белуха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4034427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 l="2020" t="3659" r="3030" b="6098"/>
          <a:stretch>
            <a:fillRect/>
          </a:stretch>
        </p:blipFill>
        <p:spPr>
          <a:xfrm>
            <a:off x="1071538" y="357166"/>
            <a:ext cx="7168900" cy="56436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714613" y="6286520"/>
            <a:ext cx="407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Праздник первого кита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564357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Иллюстрация: В. Истомин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769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78581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Планкарта.</a:t>
            </a:r>
            <a:endParaRPr lang="ru-RU" sz="28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500042"/>
          <a:ext cx="871543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500958" y="3000372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00958" y="4214818"/>
            <a:ext cx="91440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12" y="5500702"/>
            <a:ext cx="1000132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72396" y="5500702"/>
            <a:ext cx="91440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7143768" y="2428868"/>
            <a:ext cx="484632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00958" y="3000372"/>
            <a:ext cx="91440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07167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Спасибо за внимание 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05"/>
            <a:ext cx="9432000" cy="7064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67544" y="836712"/>
            <a:ext cx="27302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+mj-lt"/>
              </a:rPr>
              <a:t>19 февраля</a:t>
            </a:r>
          </a:p>
          <a:p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4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572000" cy="332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0"/>
            <a:ext cx="4572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4572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72000" y="3214686"/>
            <a:ext cx="4572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57290" y="142852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Мир китов или кто такие киты?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281165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71802" y="6273225"/>
            <a:ext cx="2727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Гибель в сетях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8286808" cy="5878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4134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5929330"/>
            <a:ext cx="6660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Ядовитая вода и разливы нефти в морях.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357166"/>
            <a:ext cx="7640907" cy="5309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84437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Мусор, плавающий в море</a:t>
            </a:r>
            <a:endParaRPr lang="ru-RU" sz="2800" b="1" dirty="0"/>
          </a:p>
        </p:txBody>
      </p:sp>
      <p:pic>
        <p:nvPicPr>
          <p:cNvPr id="3" name="Рисунок 2" descr="mus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357718" cy="2758060"/>
          </a:xfrm>
          <a:prstGeom prst="rect">
            <a:avLst/>
          </a:prstGeom>
        </p:spPr>
      </p:pic>
      <p:pic>
        <p:nvPicPr>
          <p:cNvPr id="4" name="Рисунок 3" descr="scale_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290"/>
            <a:ext cx="3857652" cy="2714644"/>
          </a:xfrm>
          <a:prstGeom prst="rect">
            <a:avLst/>
          </a:prstGeom>
        </p:spPr>
      </p:pic>
      <p:pic>
        <p:nvPicPr>
          <p:cNvPr id="5" name="Рисунок 4" descr="1562243340_b482f03f1127b8dc3be6b4ff8455c08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893191"/>
            <a:ext cx="3857652" cy="2732504"/>
          </a:xfrm>
          <a:prstGeom prst="rect">
            <a:avLst/>
          </a:prstGeom>
        </p:spPr>
      </p:pic>
      <p:pic>
        <p:nvPicPr>
          <p:cNvPr id="6" name="Рисунок 5" descr="46358E3500000578-5070397-image-a-17_15103292074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566" y="3000372"/>
            <a:ext cx="434187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072190"/>
            <a:ext cx="4786378" cy="78581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Батискаф</a:t>
            </a:r>
            <a:endParaRPr lang="ru-RU" sz="2800" b="1" dirty="0"/>
          </a:p>
        </p:txBody>
      </p:sp>
      <p:pic>
        <p:nvPicPr>
          <p:cNvPr id="3" name="Рисунок 2" descr="https://ped-kopilka.ru/upload/blogs2/2019/3/69554_e200d81871245fea577b91a0c0cab826.jpg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428604"/>
            <a:ext cx="7643866" cy="5572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1" y="407369"/>
            <a:ext cx="8429684" cy="6045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908720"/>
            <a:ext cx="2986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Гренландский кит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112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76672"/>
            <a:ext cx="7704856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71600" y="908720"/>
            <a:ext cx="17474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Китовый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     ус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13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99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Игра – путешествие  с использованием ИКТ технологий  «По следам морских исполинов»</vt:lpstr>
      <vt:lpstr>Слайд 2</vt:lpstr>
      <vt:lpstr>Слайд 3</vt:lpstr>
      <vt:lpstr>Слайд 4</vt:lpstr>
      <vt:lpstr>Слайд 5</vt:lpstr>
      <vt:lpstr>Мусор, плавающий в море</vt:lpstr>
      <vt:lpstr>Батискаф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Планкарта.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Тимур</dc:creator>
  <cp:lastModifiedBy>садик</cp:lastModifiedBy>
  <cp:revision>43</cp:revision>
  <dcterms:created xsi:type="dcterms:W3CDTF">2019-02-10T11:41:43Z</dcterms:created>
  <dcterms:modified xsi:type="dcterms:W3CDTF">2019-11-30T08:35:31Z</dcterms:modified>
</cp:coreProperties>
</file>