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5" r:id="rId7"/>
    <p:sldId id="260" r:id="rId8"/>
    <p:sldId id="261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F824E-752D-4C76-81B4-C1A1BECBB46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53899-E7FD-4FDC-8E7F-F055B971DE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F824E-752D-4C76-81B4-C1A1BECBB46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53899-E7FD-4FDC-8E7F-F055B971D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F824E-752D-4C76-81B4-C1A1BECBB46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53899-E7FD-4FDC-8E7F-F055B971D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F824E-752D-4C76-81B4-C1A1BECBB46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53899-E7FD-4FDC-8E7F-F055B971D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F824E-752D-4C76-81B4-C1A1BECBB46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53899-E7FD-4FDC-8E7F-F055B971DE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F824E-752D-4C76-81B4-C1A1BECBB46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53899-E7FD-4FDC-8E7F-F055B971D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F824E-752D-4C76-81B4-C1A1BECBB46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53899-E7FD-4FDC-8E7F-F055B971D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F824E-752D-4C76-81B4-C1A1BECBB46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53899-E7FD-4FDC-8E7F-F055B971D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F824E-752D-4C76-81B4-C1A1BECBB46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53899-E7FD-4FDC-8E7F-F055B971DE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F824E-752D-4C76-81B4-C1A1BECBB46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53899-E7FD-4FDC-8E7F-F055B971D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AF824E-752D-4C76-81B4-C1A1BECBB46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53899-E7FD-4FDC-8E7F-F055B971DE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7AF824E-752D-4C76-81B4-C1A1BECBB46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7F53899-E7FD-4FDC-8E7F-F055B971DE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857365"/>
            <a:ext cx="7386662" cy="17430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детских работ по теме: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Пэликен-чукотский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сувенир», «Гравировка клыка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2015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857628"/>
            <a:ext cx="7406640" cy="207170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«ДС «Солнышко» с. Лорино»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образования: Горяинова Е.В.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Конкурсанты-победители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онкур Пеликен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262" t="947" r="14486" b="2771"/>
          <a:stretch>
            <a:fillRect/>
          </a:stretch>
        </p:blipFill>
        <p:spPr>
          <a:xfrm>
            <a:off x="1357290" y="1357298"/>
            <a:ext cx="4000528" cy="3128618"/>
          </a:xfrm>
        </p:spPr>
      </p:pic>
      <p:pic>
        <p:nvPicPr>
          <p:cNvPr id="5" name="Содержимое 3" descr="Конкур Пеликенов.jpg"/>
          <p:cNvPicPr>
            <a:picLocks noChangeAspect="1"/>
          </p:cNvPicPr>
          <p:nvPr/>
        </p:nvPicPr>
        <p:blipFill>
          <a:blip r:embed="rId3" cstate="print"/>
          <a:srcRect l="14286" r="16071" b="5230"/>
          <a:stretch>
            <a:fillRect/>
          </a:stretch>
        </p:blipFill>
        <p:spPr>
          <a:xfrm>
            <a:off x="4786314" y="3571876"/>
            <a:ext cx="4071966" cy="311688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4725998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Пеликен-чукотский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сувенир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онкурс пеликен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600200"/>
            <a:ext cx="3714776" cy="4972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687227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место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Селимов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Муслим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нтыне Иннес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214422"/>
            <a:ext cx="3571900" cy="5043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место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Вуквункаврав Максим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Вуквункаврав Макси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600200"/>
            <a:ext cx="3286148" cy="4972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место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Таранюк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Таранюк Поли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600200"/>
            <a:ext cx="3357586" cy="4900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«Гравировка клыка»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онкурс гр.клы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500174"/>
            <a:ext cx="4429156" cy="2491400"/>
          </a:xfrm>
        </p:spPr>
      </p:pic>
      <p:pic>
        <p:nvPicPr>
          <p:cNvPr id="6" name="Содержимое 3" descr="Конкурс гр.клы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4071942"/>
            <a:ext cx="4429155" cy="2491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место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Ринтыне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Инесса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нтыне Иннес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38908"/>
            <a:ext cx="7499350" cy="421838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место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Гаджимагомедова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Зухра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Гаджимагомедова Зух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38908"/>
            <a:ext cx="7499350" cy="421838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место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Эвелина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Чиной Эвели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38908"/>
            <a:ext cx="7499350" cy="421838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</TotalTime>
  <Words>58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Конкурс детских работ по теме: «Пэликен-чукотский сувенир», «Гравировка клыка» 2015 год</vt:lpstr>
      <vt:lpstr>Пеликен-чукотский сувенир</vt:lpstr>
      <vt:lpstr>                   1 место          Селимов Муслим</vt:lpstr>
      <vt:lpstr>2 место  Вуквункаврав Максим</vt:lpstr>
      <vt:lpstr>3 место Таранюк Полина</vt:lpstr>
      <vt:lpstr>Конкурс «Гравировка клыка»</vt:lpstr>
      <vt:lpstr>1 место  Ринтыне Инесса</vt:lpstr>
      <vt:lpstr>2 место Гаджимагомедова Зухра</vt:lpstr>
      <vt:lpstr>3 место Чиной Эвелина</vt:lpstr>
      <vt:lpstr>Конкурсанты-победители</vt:lpstr>
      <vt:lpstr>Спасибо за внимание!</vt:lpstr>
    </vt:vector>
  </TitlesOfParts>
  <Company>садик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детских работ по теме: «Гравировка клыка», «Пэликен-чукотский сувенир»</dc:title>
  <dc:creator>Ветошева</dc:creator>
  <cp:lastModifiedBy>садик</cp:lastModifiedBy>
  <cp:revision>8</cp:revision>
  <dcterms:created xsi:type="dcterms:W3CDTF">2015-12-15T11:35:55Z</dcterms:created>
  <dcterms:modified xsi:type="dcterms:W3CDTF">2020-03-31T17:36:05Z</dcterms:modified>
</cp:coreProperties>
</file>