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07950" y="6669360"/>
            <a:ext cx="1511300" cy="12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elenaranko.ucoz.ru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Конспект непосредственной образовательной деятельности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по чукотскому языку.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Тема НОД «</a:t>
            </a:r>
            <a:r>
              <a:rPr lang="ru-RU" sz="3200" b="1" dirty="0" err="1" smtClean="0">
                <a:solidFill>
                  <a:srgbClr val="FF0000"/>
                </a:solidFill>
              </a:rPr>
              <a:t>Эвиръыт</a:t>
            </a:r>
            <a:r>
              <a:rPr lang="ru-RU" sz="3200" b="1" dirty="0" smtClean="0">
                <a:solidFill>
                  <a:srgbClr val="FF0000"/>
                </a:solidFill>
              </a:rPr>
              <a:t> – Одежда»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714752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Муниципальное бюджетное образовательное учреждение «Детский сад «Солнышко» село Лорино</a:t>
            </a:r>
          </a:p>
          <a:p>
            <a:pPr algn="r"/>
            <a:r>
              <a:rPr lang="ru-RU" dirty="0" smtClean="0"/>
              <a:t>Педагог дополнительного образования: Горяинова Елизавета Васильевна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ЛИЛИТ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L00087351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529840" y="1219975"/>
            <a:ext cx="4084320" cy="5286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428625"/>
          <a:ext cx="822960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ЫННЭН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НЫМКЫК,ИН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ЛЭЛЭЛГЫН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ЛИЛИТ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КЪЭЛИ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КЪЭЛИТ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ПАМЪЯЛГЫН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ПАМЪЯТ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МЫЧЫКВЫН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МЫЧЫКВЫТ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ПЛЯКЫЛГЫН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ПЛЭКЫТ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ИРЪЫН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ИРЪЫТ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2500298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57950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15140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72330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29520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72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72462" y="500042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лелелгы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000108"/>
            <a:ext cx="296305" cy="555948"/>
          </a:xfrm>
          <a:prstGeom prst="rect">
            <a:avLst/>
          </a:prstGeom>
        </p:spPr>
      </p:pic>
      <p:pic>
        <p:nvPicPr>
          <p:cNvPr id="18" name="Рисунок 17" descr="GL000873513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32017" y="897481"/>
            <a:ext cx="723440" cy="785819"/>
          </a:xfrm>
          <a:prstGeom prst="rect">
            <a:avLst/>
          </a:prstGeom>
        </p:spPr>
      </p:pic>
      <p:pic>
        <p:nvPicPr>
          <p:cNvPr id="19" name="Рисунок 18" descr="къэл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785926"/>
            <a:ext cx="714380" cy="523879"/>
          </a:xfrm>
          <a:prstGeom prst="rect">
            <a:avLst/>
          </a:prstGeom>
        </p:spPr>
      </p:pic>
      <p:pic>
        <p:nvPicPr>
          <p:cNvPr id="20" name="Рисунок 19" descr="къэл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000240"/>
            <a:ext cx="714380" cy="523879"/>
          </a:xfrm>
          <a:prstGeom prst="rect">
            <a:avLst/>
          </a:prstGeom>
        </p:spPr>
      </p:pic>
      <p:pic>
        <p:nvPicPr>
          <p:cNvPr id="21" name="Рисунок 20" descr="къэл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000240"/>
            <a:ext cx="714380" cy="523879"/>
          </a:xfrm>
          <a:prstGeom prst="rect">
            <a:avLst/>
          </a:prstGeom>
        </p:spPr>
      </p:pic>
      <p:pic>
        <p:nvPicPr>
          <p:cNvPr id="22" name="Рисунок 21" descr="къэл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2000240"/>
            <a:ext cx="714380" cy="523879"/>
          </a:xfrm>
          <a:prstGeom prst="rect">
            <a:avLst/>
          </a:prstGeom>
        </p:spPr>
      </p:pic>
      <p:pic>
        <p:nvPicPr>
          <p:cNvPr id="24" name="Рисунок 23" descr="памъя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857496"/>
            <a:ext cx="447971" cy="571504"/>
          </a:xfrm>
          <a:prstGeom prst="rect">
            <a:avLst/>
          </a:prstGeom>
        </p:spPr>
      </p:pic>
      <p:pic>
        <p:nvPicPr>
          <p:cNvPr id="25" name="Рисунок 24" descr="памъя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928934"/>
            <a:ext cx="447971" cy="571504"/>
          </a:xfrm>
          <a:prstGeom prst="rect">
            <a:avLst/>
          </a:prstGeom>
        </p:spPr>
      </p:pic>
      <p:pic>
        <p:nvPicPr>
          <p:cNvPr id="26" name="Рисунок 25" descr="памъя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928934"/>
            <a:ext cx="447971" cy="571504"/>
          </a:xfrm>
          <a:prstGeom prst="rect">
            <a:avLst/>
          </a:prstGeom>
        </p:spPr>
      </p:pic>
      <p:pic>
        <p:nvPicPr>
          <p:cNvPr id="27" name="Рисунок 26" descr="памъя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928934"/>
            <a:ext cx="447971" cy="571504"/>
          </a:xfrm>
          <a:prstGeom prst="rect">
            <a:avLst/>
          </a:prstGeom>
        </p:spPr>
      </p:pic>
      <p:pic>
        <p:nvPicPr>
          <p:cNvPr id="28" name="Рисунок 27" descr="памъя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000372"/>
            <a:ext cx="447971" cy="571504"/>
          </a:xfrm>
          <a:prstGeom prst="rect">
            <a:avLst/>
          </a:prstGeom>
        </p:spPr>
      </p:pic>
      <p:pic>
        <p:nvPicPr>
          <p:cNvPr id="29" name="Рисунок 28" descr="мычыквын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643314"/>
            <a:ext cx="766835" cy="676209"/>
          </a:xfrm>
          <a:prstGeom prst="rect">
            <a:avLst/>
          </a:prstGeom>
        </p:spPr>
      </p:pic>
      <p:pic>
        <p:nvPicPr>
          <p:cNvPr id="30" name="Рисунок 29" descr="мычыквын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7" y="3832446"/>
            <a:ext cx="714380" cy="629953"/>
          </a:xfrm>
          <a:prstGeom prst="rect">
            <a:avLst/>
          </a:prstGeom>
        </p:spPr>
      </p:pic>
      <p:pic>
        <p:nvPicPr>
          <p:cNvPr id="31" name="Рисунок 30" descr="мычыквын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7" y="3832446"/>
            <a:ext cx="714380" cy="629953"/>
          </a:xfrm>
          <a:prstGeom prst="rect">
            <a:avLst/>
          </a:prstGeom>
        </p:spPr>
      </p:pic>
      <p:pic>
        <p:nvPicPr>
          <p:cNvPr id="32" name="Рисунок 31" descr="мычыквын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3857628"/>
            <a:ext cx="685823" cy="604771"/>
          </a:xfrm>
          <a:prstGeom prst="rect">
            <a:avLst/>
          </a:prstGeom>
        </p:spPr>
      </p:pic>
      <p:pic>
        <p:nvPicPr>
          <p:cNvPr id="33" name="Рисунок 32" descr="мычыквын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7" y="3832446"/>
            <a:ext cx="714380" cy="629953"/>
          </a:xfrm>
          <a:prstGeom prst="rect">
            <a:avLst/>
          </a:prstGeom>
        </p:spPr>
      </p:pic>
      <p:pic>
        <p:nvPicPr>
          <p:cNvPr id="34" name="Рисунок 33" descr="мычыквын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87" y="3832446"/>
            <a:ext cx="714380" cy="629953"/>
          </a:xfrm>
          <a:prstGeom prst="rect">
            <a:avLst/>
          </a:prstGeom>
        </p:spPr>
      </p:pic>
      <p:pic>
        <p:nvPicPr>
          <p:cNvPr id="35" name="Рисунок 34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4643446"/>
            <a:ext cx="500066" cy="500067"/>
          </a:xfrm>
          <a:prstGeom prst="rect">
            <a:avLst/>
          </a:prstGeom>
        </p:spPr>
      </p:pic>
      <p:pic>
        <p:nvPicPr>
          <p:cNvPr id="36" name="Рисунок 35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857760"/>
            <a:ext cx="500066" cy="500067"/>
          </a:xfrm>
          <a:prstGeom prst="rect">
            <a:avLst/>
          </a:prstGeom>
        </p:spPr>
      </p:pic>
      <p:pic>
        <p:nvPicPr>
          <p:cNvPr id="37" name="Рисунок 36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4857760"/>
            <a:ext cx="500066" cy="500067"/>
          </a:xfrm>
          <a:prstGeom prst="rect">
            <a:avLst/>
          </a:prstGeom>
        </p:spPr>
      </p:pic>
      <p:pic>
        <p:nvPicPr>
          <p:cNvPr id="38" name="Рисунок 37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4857760"/>
            <a:ext cx="500066" cy="500067"/>
          </a:xfrm>
          <a:prstGeom prst="rect">
            <a:avLst/>
          </a:prstGeom>
        </p:spPr>
      </p:pic>
      <p:pic>
        <p:nvPicPr>
          <p:cNvPr id="39" name="Рисунок 38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4857760"/>
            <a:ext cx="500066" cy="500067"/>
          </a:xfrm>
          <a:prstGeom prst="rect">
            <a:avLst/>
          </a:prstGeom>
        </p:spPr>
      </p:pic>
      <p:pic>
        <p:nvPicPr>
          <p:cNvPr id="40" name="Рисунок 39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4857760"/>
            <a:ext cx="500066" cy="500067"/>
          </a:xfrm>
          <a:prstGeom prst="rect">
            <a:avLst/>
          </a:prstGeom>
        </p:spPr>
      </p:pic>
      <p:pic>
        <p:nvPicPr>
          <p:cNvPr id="41" name="Рисунок 40" descr="плекыт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4857760"/>
            <a:ext cx="500066" cy="500067"/>
          </a:xfrm>
          <a:prstGeom prst="rect">
            <a:avLst/>
          </a:prstGeom>
        </p:spPr>
      </p:pic>
      <p:pic>
        <p:nvPicPr>
          <p:cNvPr id="42" name="Рисунок 41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4546" y="5572140"/>
            <a:ext cx="500066" cy="511179"/>
          </a:xfrm>
          <a:prstGeom prst="rect">
            <a:avLst/>
          </a:prstGeom>
        </p:spPr>
      </p:pic>
      <p:pic>
        <p:nvPicPr>
          <p:cNvPr id="43" name="Рисунок 42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2132" y="5715016"/>
            <a:ext cx="500066" cy="511179"/>
          </a:xfrm>
          <a:prstGeom prst="rect">
            <a:avLst/>
          </a:prstGeom>
        </p:spPr>
      </p:pic>
      <p:pic>
        <p:nvPicPr>
          <p:cNvPr id="44" name="Рисунок 43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5715016"/>
            <a:ext cx="500066" cy="511179"/>
          </a:xfrm>
          <a:prstGeom prst="rect">
            <a:avLst/>
          </a:prstGeom>
        </p:spPr>
      </p:pic>
      <p:pic>
        <p:nvPicPr>
          <p:cNvPr id="45" name="Рисунок 44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5715016"/>
            <a:ext cx="500066" cy="511179"/>
          </a:xfrm>
          <a:prstGeom prst="rect">
            <a:avLst/>
          </a:prstGeom>
        </p:spPr>
      </p:pic>
      <p:pic>
        <p:nvPicPr>
          <p:cNvPr id="46" name="Рисунок 45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0958" y="5715016"/>
            <a:ext cx="500066" cy="511179"/>
          </a:xfrm>
          <a:prstGeom prst="rect">
            <a:avLst/>
          </a:prstGeom>
        </p:spPr>
      </p:pic>
      <p:pic>
        <p:nvPicPr>
          <p:cNvPr id="47" name="Рисунок 46" descr="иръын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2" y="5715016"/>
            <a:ext cx="500066" cy="5111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ВЭЛЫНКЫК,УН ,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АТАУ!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71435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 НОД: «</a:t>
            </a:r>
            <a:r>
              <a:rPr lang="ru-RU" b="1" dirty="0" err="1" smtClean="0"/>
              <a:t>Эвиръыт</a:t>
            </a:r>
            <a:r>
              <a:rPr lang="ru-RU" b="1" dirty="0" smtClean="0"/>
              <a:t> - Одежда».</a:t>
            </a:r>
            <a:endParaRPr lang="ru-RU" dirty="0" smtClean="0"/>
          </a:p>
          <a:p>
            <a:r>
              <a:rPr lang="ru-RU" b="1" dirty="0" smtClean="0"/>
              <a:t>Цель.</a:t>
            </a:r>
            <a:r>
              <a:rPr lang="ru-RU" dirty="0" smtClean="0"/>
              <a:t> Формирование и закрепление лексики на чукотском языке по теме «</a:t>
            </a:r>
            <a:r>
              <a:rPr lang="ru-RU" dirty="0" err="1" smtClean="0"/>
              <a:t>Эвиръыт</a:t>
            </a:r>
            <a:r>
              <a:rPr lang="ru-RU" dirty="0" smtClean="0"/>
              <a:t> - Одежда».</a:t>
            </a:r>
          </a:p>
          <a:p>
            <a:r>
              <a:rPr lang="ru-RU" b="1" dirty="0" smtClean="0"/>
              <a:t>Задачи.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Совершенствовать умение различать на слух и в произношении звук «л» и «л,».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Совершенствовать фонематический слух: учить называть слова с определенным звуком.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Продолжать работу по обогащению словаря детей существительными, обозначающими предметы бытового окружения «</a:t>
            </a:r>
            <a:r>
              <a:rPr lang="ru-RU" dirty="0" err="1" smtClean="0"/>
              <a:t>Эвиръыт</a:t>
            </a:r>
            <a:r>
              <a:rPr lang="ru-RU" dirty="0" smtClean="0"/>
              <a:t> – Одежда».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Упражнять в  назывании предметов во множественном и единственном числе на чукотском языке.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Продолжать совершенствовать монологическую и диалогическую формы  речи.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Воспитывать у детей интерес и любовь к родному языку и желание изучать его.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 предметные карточки «</a:t>
            </a:r>
            <a:r>
              <a:rPr lang="ru-RU" dirty="0" err="1" smtClean="0"/>
              <a:t>Эвиръыт</a:t>
            </a:r>
            <a:r>
              <a:rPr lang="ru-RU" dirty="0" smtClean="0"/>
              <a:t>», таблица по теме «</a:t>
            </a:r>
            <a:r>
              <a:rPr lang="ru-RU" dirty="0" err="1" smtClean="0"/>
              <a:t>Ыннэн</a:t>
            </a:r>
            <a:r>
              <a:rPr lang="ru-RU" dirty="0" smtClean="0"/>
              <a:t> – </a:t>
            </a:r>
            <a:r>
              <a:rPr lang="ru-RU" dirty="0" err="1" smtClean="0"/>
              <a:t>нымкык,ин</a:t>
            </a:r>
            <a:r>
              <a:rPr lang="ru-RU" dirty="0" smtClean="0"/>
              <a:t>».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Эвиръыт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– одежда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Морыкагты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етгъи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н,инк,эй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 err="1" smtClean="0">
                <a:latin typeface="+mn-lt"/>
              </a:rPr>
              <a:t>Ынин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нынны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Пэнрын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 err="1" smtClean="0">
                <a:latin typeface="+mn-lt"/>
              </a:rPr>
              <a:t>Ытлён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нивк,ин</a:t>
            </a:r>
            <a:r>
              <a:rPr lang="ru-RU" sz="2000" dirty="0" smtClean="0">
                <a:latin typeface="+mn-lt"/>
              </a:rPr>
              <a:t>: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«</a:t>
            </a:r>
            <a:r>
              <a:rPr lang="ru-RU" sz="2000" dirty="0" err="1" smtClean="0">
                <a:latin typeface="+mn-lt"/>
              </a:rPr>
              <a:t>Ивке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к,инэвинрэтгытык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 err="1" smtClean="0">
                <a:latin typeface="+mn-lt"/>
              </a:rPr>
              <a:t>Тынтыгэватынат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гымнинэт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эвиръыт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i="1" dirty="0" smtClean="0">
                <a:latin typeface="+mn-lt"/>
              </a:rPr>
              <a:t>(К нам пришел мальчик. Его имя </a:t>
            </a:r>
            <a:r>
              <a:rPr lang="ru-RU" sz="2000" i="1" dirty="0" err="1" smtClean="0">
                <a:latin typeface="+mn-lt"/>
              </a:rPr>
              <a:t>Пэнрын</a:t>
            </a:r>
            <a:r>
              <a:rPr lang="ru-RU" sz="2000" i="1" dirty="0" smtClean="0">
                <a:latin typeface="+mn-lt"/>
              </a:rPr>
              <a:t>. Он говорит, что он забыл название одежды на родном языке.  Помогите, пожалуйста.).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b="1" dirty="0">
              <a:latin typeface="+mn-lt"/>
            </a:endParaRPr>
          </a:p>
        </p:txBody>
      </p:sp>
      <p:pic>
        <p:nvPicPr>
          <p:cNvPr id="4" name="Содержимое 3" descr="Н,инк,э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928802"/>
            <a:ext cx="2476518" cy="4000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МЫЧЫКВЫН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ычыквын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1" y="1721339"/>
            <a:ext cx="4929222" cy="43466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К,ОНАГТЭ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,онагт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89910"/>
            <a:ext cx="3857651" cy="479160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ПАМЪЯТ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амъя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4837" y="1600200"/>
            <a:ext cx="643432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ПЛЭКЫТ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лекы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7912935" cy="38461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ИРЪЫН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ръы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213" y="1600200"/>
            <a:ext cx="442757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КЪЭЛИ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ъэли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5371900" cy="393939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183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Эвиръыт – одежда  Морыкагты етгъи н,инк,эй. Ынин нынны Пэнрын. Ытлён нивк,ин: «Ивке к,инэвинрэтгытык. Тынтыгэватынат, гымнинэт эвиръыт. (К нам пришел мальчик. Его имя Пэнрын. Он говорит, что он забыл название одежды на родном языке.  Помогите, пожалуйста.). </vt:lpstr>
      <vt:lpstr>МЫЧЫКВЫН</vt:lpstr>
      <vt:lpstr>К,ОНАГТЭ</vt:lpstr>
      <vt:lpstr>ПАМЪЯТ</vt:lpstr>
      <vt:lpstr>ПЛЭКЫТ</vt:lpstr>
      <vt:lpstr>ИРЪЫН</vt:lpstr>
      <vt:lpstr>КЪЭЛИ</vt:lpstr>
      <vt:lpstr>ЛИЛИТ</vt:lpstr>
      <vt:lpstr>Слайд 11</vt:lpstr>
      <vt:lpstr>ВЭЛЫНКЫК,УН , АТАУ!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генагор</cp:lastModifiedBy>
  <cp:revision>9</cp:revision>
  <dcterms:created xsi:type="dcterms:W3CDTF">2013-09-07T18:35:40Z</dcterms:created>
  <dcterms:modified xsi:type="dcterms:W3CDTF">2020-03-15T11:35:30Z</dcterms:modified>
</cp:coreProperties>
</file>