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EF1B-F20E-43AD-A56D-8F62AFEEA791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822B-F72C-4FBF-B283-5303643E9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EF1B-F20E-43AD-A56D-8F62AFEEA791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822B-F72C-4FBF-B283-5303643E9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EF1B-F20E-43AD-A56D-8F62AFEEA791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822B-F72C-4FBF-B283-5303643E9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EF1B-F20E-43AD-A56D-8F62AFEEA791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822B-F72C-4FBF-B283-5303643E9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EF1B-F20E-43AD-A56D-8F62AFEEA791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822B-F72C-4FBF-B283-5303643E9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EF1B-F20E-43AD-A56D-8F62AFEEA791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822B-F72C-4FBF-B283-5303643E9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EF1B-F20E-43AD-A56D-8F62AFEEA791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822B-F72C-4FBF-B283-5303643E9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EF1B-F20E-43AD-A56D-8F62AFEEA791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822B-F72C-4FBF-B283-5303643E9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EF1B-F20E-43AD-A56D-8F62AFEEA791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822B-F72C-4FBF-B283-5303643E9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EF1B-F20E-43AD-A56D-8F62AFEEA791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822B-F72C-4FBF-B283-5303643E9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EF1B-F20E-43AD-A56D-8F62AFEEA791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822B-F72C-4FBF-B283-5303643E9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5EF1B-F20E-43AD-A56D-8F62AFEEA791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7822B-F72C-4FBF-B283-5303643E9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2714644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 smtClean="0"/>
              <a:t>Неделя Чукотской </a:t>
            </a:r>
            <a:r>
              <a:rPr lang="ru-RU" sz="6600" b="1" i="1" dirty="0" smtClean="0"/>
              <a:t>культуры 2018</a:t>
            </a:r>
            <a:endParaRPr lang="ru-RU" sz="66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500570"/>
            <a:ext cx="8643998" cy="2214578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Муниципальное бюджетное  образовательное учреждение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«Детский сад «Солнышко» села Лорино»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+mj-lt"/>
              </a:rPr>
              <a:t> Горяинова Елизавета Васильевна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+mj-lt"/>
              </a:rPr>
              <a:t>                                                                       педагог дополнительного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По окончании праздника все участники получили угощения. Праздник удался.</a:t>
            </a:r>
            <a:endParaRPr lang="ru-RU" sz="3200" b="1" dirty="0"/>
          </a:p>
        </p:txBody>
      </p:sp>
      <p:pic>
        <p:nvPicPr>
          <p:cNvPr id="4" name="Содержимое 3" descr="WP_20161209_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095" t="11996" r="14632" b="5927"/>
          <a:stretch>
            <a:fillRect/>
          </a:stretch>
        </p:blipFill>
        <p:spPr>
          <a:xfrm>
            <a:off x="1643042" y="1571612"/>
            <a:ext cx="5929354" cy="48940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142876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8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Выставки детских работ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016-12-13 01.21.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357298"/>
            <a:ext cx="4240791" cy="31628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3" descr="2016-12-13 01.21.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8166" y="3214686"/>
            <a:ext cx="4330451" cy="32344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НОД «Путешествие по улицам Лорино»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0161018_0934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1796"/>
          <a:stretch>
            <a:fillRect/>
          </a:stretch>
        </p:blipFill>
        <p:spPr>
          <a:xfrm>
            <a:off x="1142976" y="2571744"/>
            <a:ext cx="7000892" cy="40360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57224" y="1714488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Просмотр слайдов «Улицы Лорино»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Игры с персонажем Пеликен.</a:t>
            </a:r>
            <a:endParaRPr lang="ru-RU" sz="3600" b="1" dirty="0"/>
          </a:p>
        </p:txBody>
      </p:sp>
      <p:pic>
        <p:nvPicPr>
          <p:cNvPr id="4" name="Содержимое 3" descr="20161018_0940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598" t="18309" r="16262"/>
          <a:stretch>
            <a:fillRect/>
          </a:stretch>
        </p:blipFill>
        <p:spPr>
          <a:xfrm>
            <a:off x="1142976" y="1785926"/>
            <a:ext cx="6940808" cy="45471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Праздник «Пою тебя, моя Чукотка»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G_20161209_101543_1.jpg"/>
          <p:cNvPicPr>
            <a:picLocks noGrp="1" noChangeAspect="1"/>
          </p:cNvPicPr>
          <p:nvPr>
            <p:ph idx="1"/>
          </p:nvPr>
        </p:nvPicPr>
        <p:blipFill>
          <a:blip r:embed="rId2"/>
          <a:srcRect t="31214" b="34104"/>
          <a:stretch>
            <a:fillRect/>
          </a:stretch>
        </p:blipFill>
        <p:spPr>
          <a:xfrm>
            <a:off x="1285852" y="2500306"/>
            <a:ext cx="6643735" cy="40963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571604" y="1500174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Исполнение песен о Чукотке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Просмотр слайдов «Государственные символы Чукотского автономного округа»</a:t>
            </a:r>
            <a:endParaRPr lang="ru-RU" sz="3600" b="1" dirty="0"/>
          </a:p>
        </p:txBody>
      </p:sp>
      <p:pic>
        <p:nvPicPr>
          <p:cNvPr id="4" name="Содержимое 3" descr="IMG_20161209_1006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5088" t="36908" r="18626" b="37040"/>
          <a:stretch>
            <a:fillRect/>
          </a:stretch>
        </p:blipFill>
        <p:spPr>
          <a:xfrm>
            <a:off x="1571604" y="1571612"/>
            <a:ext cx="5857916" cy="48202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Исполнение чукотских и эскимосских танцев</a:t>
            </a:r>
            <a:endParaRPr lang="ru-RU" sz="3600" b="1" dirty="0"/>
          </a:p>
        </p:txBody>
      </p:sp>
      <p:pic>
        <p:nvPicPr>
          <p:cNvPr id="4" name="Содержимое 3" descr="IMG_20161209_100507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3634" r="10529"/>
          <a:stretch>
            <a:fillRect/>
          </a:stretch>
        </p:blipFill>
        <p:spPr>
          <a:xfrm>
            <a:off x="4165771" y="3571876"/>
            <a:ext cx="4678990" cy="2995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Содержимое 3" descr="IMG_20161209_100507_1.jpg"/>
          <p:cNvPicPr>
            <a:picLocks noChangeAspect="1"/>
          </p:cNvPicPr>
          <p:nvPr/>
        </p:nvPicPr>
        <p:blipFill>
          <a:blip r:embed="rId3" cstate="print"/>
          <a:srcRect l="7765" t="13505" r="17618" b="27973"/>
          <a:stretch>
            <a:fillRect/>
          </a:stretch>
        </p:blipFill>
        <p:spPr>
          <a:xfrm>
            <a:off x="142844" y="1214422"/>
            <a:ext cx="4786346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Просмотр видеоролика «Природа Чукотки»</a:t>
            </a:r>
            <a:endParaRPr lang="ru-RU" sz="3600" b="1" dirty="0"/>
          </a:p>
        </p:txBody>
      </p:sp>
      <p:pic>
        <p:nvPicPr>
          <p:cNvPr id="4" name="Содержимое 3" descr="IMG_20161209_100105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4623" b="26447"/>
          <a:stretch>
            <a:fillRect/>
          </a:stretch>
        </p:blipFill>
        <p:spPr>
          <a:xfrm>
            <a:off x="500034" y="2428868"/>
            <a:ext cx="8072494" cy="29624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Игры – эстафеты между командами «</a:t>
            </a:r>
            <a:r>
              <a:rPr lang="ru-RU" sz="3600" b="1" dirty="0" err="1" smtClean="0"/>
              <a:t>Мэмыльтэ</a:t>
            </a:r>
            <a:r>
              <a:rPr lang="ru-RU" sz="3600" b="1" dirty="0" smtClean="0"/>
              <a:t>» и «</a:t>
            </a:r>
            <a:r>
              <a:rPr lang="ru-RU" sz="3600" b="1" dirty="0" err="1" smtClean="0"/>
              <a:t>Умк,ытэ</a:t>
            </a:r>
            <a:r>
              <a:rPr lang="ru-RU" sz="3600" b="1" dirty="0" smtClean="0"/>
              <a:t>»</a:t>
            </a:r>
            <a:endParaRPr lang="ru-RU" sz="3600" b="1" dirty="0"/>
          </a:p>
        </p:txBody>
      </p:sp>
      <p:pic>
        <p:nvPicPr>
          <p:cNvPr id="4" name="Содержимое 3" descr="IMG_20161209_100619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648" t="8839" r="9751" b="15398"/>
          <a:stretch>
            <a:fillRect/>
          </a:stretch>
        </p:blipFill>
        <p:spPr>
          <a:xfrm>
            <a:off x="4000496" y="3500438"/>
            <a:ext cx="4919681" cy="31911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Содержимое 3" descr="IMG_20161209_100619_1.jpg"/>
          <p:cNvPicPr>
            <a:picLocks noChangeAspect="1"/>
          </p:cNvPicPr>
          <p:nvPr/>
        </p:nvPicPr>
        <p:blipFill>
          <a:blip r:embed="rId3" cstate="print"/>
          <a:srcRect t="11193" r="13790" b="16042"/>
          <a:stretch>
            <a:fillRect/>
          </a:stretch>
        </p:blipFill>
        <p:spPr>
          <a:xfrm>
            <a:off x="142844" y="1285860"/>
            <a:ext cx="4739688" cy="300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106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Неделя Чукотской культуры 2018</vt:lpstr>
      <vt:lpstr>Выставки детских работ</vt:lpstr>
      <vt:lpstr>НОД «Путешествие по улицам Лорино»</vt:lpstr>
      <vt:lpstr>Игры с персонажем Пеликен.</vt:lpstr>
      <vt:lpstr>Праздник «Пою тебя, моя Чукотка»</vt:lpstr>
      <vt:lpstr>Просмотр слайдов «Государственные символы Чукотского автономного округа»</vt:lpstr>
      <vt:lpstr>Исполнение чукотских и эскимосских танцев</vt:lpstr>
      <vt:lpstr>Просмотр видеоролика «Природа Чукотки»</vt:lpstr>
      <vt:lpstr>Игры – эстафеты между командами «Мэмыльтэ» и «Умк,ытэ»</vt:lpstr>
      <vt:lpstr>По окончании праздника все участники получили угощения. Праздник удался.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</dc:title>
  <dc:creator>генагор</dc:creator>
  <cp:lastModifiedBy>садик</cp:lastModifiedBy>
  <cp:revision>14</cp:revision>
  <dcterms:created xsi:type="dcterms:W3CDTF">2016-12-15T10:55:19Z</dcterms:created>
  <dcterms:modified xsi:type="dcterms:W3CDTF">2020-03-18T15:57:43Z</dcterms:modified>
</cp:coreProperties>
</file>