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1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Неделя Чукотской культуры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посвященная Дню Чукотки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2021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63246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Муниципальное бюджетное дошкольное образовательное учреждение «Детский сад «Солнышко» села Лорино»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Педагог доп. образования: Горяинова Е,В.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старшей и подготовительной к школе группах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были оформлены папки-передвижки в родительских уголках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«10 декабря – День образования Чукотского автономного округа»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211220_115839.jpg"/>
          <p:cNvPicPr>
            <a:picLocks noChangeAspect="1"/>
          </p:cNvPicPr>
          <p:nvPr/>
        </p:nvPicPr>
        <p:blipFill>
          <a:blip r:embed="rId2" cstate="print"/>
          <a:srcRect l="8824" b="19826"/>
          <a:stretch>
            <a:fillRect/>
          </a:stretch>
        </p:blipFill>
        <p:spPr>
          <a:xfrm>
            <a:off x="857224" y="2143116"/>
            <a:ext cx="7715304" cy="3816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B3C15-6626-4C4C-B86F-96D7CDE8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ВЭЛЫНКЫК,УН!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АТАУ!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41374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Спортивное развлечение «</a:t>
            </a:r>
            <a:r>
              <a:rPr lang="ru-RU" sz="2400" b="1" dirty="0" err="1">
                <a:solidFill>
                  <a:srgbClr val="FF0000"/>
                </a:solidFill>
              </a:rPr>
              <a:t>Равчын</a:t>
            </a:r>
            <a:r>
              <a:rPr lang="ru-RU" sz="2400" b="1" dirty="0">
                <a:solidFill>
                  <a:srgbClr val="FF0000"/>
                </a:solidFill>
              </a:rPr>
              <a:t> – Состязания» для дошкольников старшего возраста.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Инструктор по физ. культуре </a:t>
            </a:r>
            <a:r>
              <a:rPr lang="ru-RU" sz="2400" b="1" dirty="0" err="1">
                <a:solidFill>
                  <a:srgbClr val="FF0000"/>
                </a:solidFill>
              </a:rPr>
              <a:t>Кеквут</a:t>
            </a:r>
            <a:r>
              <a:rPr lang="ru-RU" sz="2400" b="1" dirty="0">
                <a:solidFill>
                  <a:srgbClr val="FF0000"/>
                </a:solidFill>
              </a:rPr>
              <a:t> Л.В.</a:t>
            </a:r>
          </a:p>
        </p:txBody>
      </p:sp>
      <p:pic>
        <p:nvPicPr>
          <p:cNvPr id="5" name="Рисунок 4" descr="IMG_20211206_15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733800"/>
            <a:ext cx="3597665" cy="269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IMG_20211206_161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6462" r="21806"/>
          <a:stretch>
            <a:fillRect/>
          </a:stretch>
        </p:blipFill>
        <p:spPr>
          <a:xfrm>
            <a:off x="304800" y="1492751"/>
            <a:ext cx="3367502" cy="269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200" y="1905000"/>
            <a:ext cx="4315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Национальный вид спорта </a:t>
            </a:r>
          </a:p>
          <a:p>
            <a:r>
              <a:rPr lang="ru-RU" b="1" dirty="0"/>
              <a:t>«</a:t>
            </a:r>
            <a:r>
              <a:rPr lang="ru-RU" b="1" dirty="0" err="1"/>
              <a:t>Тин,учит</a:t>
            </a:r>
            <a:r>
              <a:rPr lang="ru-RU" b="1" dirty="0"/>
              <a:t> - Перетягивание палки» , дети </a:t>
            </a:r>
          </a:p>
          <a:p>
            <a:r>
              <a:rPr lang="ru-RU" b="1" dirty="0"/>
              <a:t>учатся соревноваться в силе рук,</a:t>
            </a:r>
          </a:p>
          <a:p>
            <a:r>
              <a:rPr lang="ru-RU" b="1" dirty="0"/>
              <a:t>ловкости.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941826"/>
            <a:ext cx="4748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Подвижная игра «Гынникыт – </a:t>
            </a:r>
          </a:p>
          <a:p>
            <a:r>
              <a:rPr lang="ru-RU" b="1" dirty="0"/>
              <a:t>Животные тундры», дети имитируют </a:t>
            </a:r>
          </a:p>
          <a:p>
            <a:r>
              <a:rPr lang="ru-RU" b="1" dirty="0"/>
              <a:t>движения животных, повторяют их названия</a:t>
            </a:r>
          </a:p>
          <a:p>
            <a:r>
              <a:rPr lang="ru-RU" b="1" dirty="0"/>
              <a:t>на родном языке.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Участие в районном конкурсе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«Чукотские и эскимосские пословицы и поговорки в картинках»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Аянто Алеша старшая групп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4384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тгиргина Вероника старшая груп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4384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ины Глеб старшая груп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676400"/>
            <a:ext cx="2362200" cy="177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3581400"/>
            <a:ext cx="21057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Аянто</a:t>
            </a:r>
            <a:r>
              <a:rPr lang="ru-RU" b="1" dirty="0"/>
              <a:t> Алеша, 5 лет</a:t>
            </a:r>
          </a:p>
          <a:p>
            <a:r>
              <a:rPr lang="ru-RU" b="1" dirty="0"/>
              <a:t>«</a:t>
            </a:r>
            <a:r>
              <a:rPr lang="ru-RU" b="1" dirty="0" err="1"/>
              <a:t>Эмнун</a:t>
            </a:r>
            <a:r>
              <a:rPr lang="ru-RU" b="1" dirty="0"/>
              <a:t>, - </a:t>
            </a:r>
            <a:r>
              <a:rPr lang="ru-RU" b="1" dirty="0" err="1"/>
              <a:t>ынк,эн</a:t>
            </a:r>
            <a:r>
              <a:rPr lang="ru-RU" b="1" dirty="0"/>
              <a:t>   </a:t>
            </a:r>
          </a:p>
          <a:p>
            <a:r>
              <a:rPr lang="ru-RU" b="1" dirty="0" err="1"/>
              <a:t>ытльа</a:t>
            </a:r>
            <a:r>
              <a:rPr lang="ru-RU" b="1" dirty="0"/>
              <a:t>,   </a:t>
            </a:r>
            <a:r>
              <a:rPr lang="ru-RU" b="1" dirty="0" err="1"/>
              <a:t>эмкумъу</a:t>
            </a:r>
            <a:endParaRPr lang="ru-RU" b="1" dirty="0"/>
          </a:p>
          <a:p>
            <a:r>
              <a:rPr lang="ru-RU" b="1" dirty="0" err="1"/>
              <a:t>лынъёлк,ыл</a:t>
            </a:r>
            <a:r>
              <a:rPr lang="ru-RU" b="1" dirty="0"/>
              <a:t>» - </a:t>
            </a:r>
          </a:p>
          <a:p>
            <a:r>
              <a:rPr lang="ru-RU" b="1" dirty="0"/>
              <a:t>«Тундра</a:t>
            </a:r>
          </a:p>
          <a:p>
            <a:pPr>
              <a:buFontTx/>
              <a:buChar char="-"/>
            </a:pPr>
            <a:r>
              <a:rPr lang="ru-RU" b="1" dirty="0"/>
              <a:t>мать, её надо</a:t>
            </a:r>
          </a:p>
          <a:p>
            <a:pPr>
              <a:buFontTx/>
              <a:buChar char="-"/>
            </a:pPr>
            <a:r>
              <a:rPr lang="ru-RU" b="1" dirty="0"/>
              <a:t>уважать».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3657600"/>
            <a:ext cx="18855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Пины</a:t>
            </a:r>
            <a:r>
              <a:rPr lang="ru-RU" b="1" dirty="0"/>
              <a:t> Глеб, 5 лет</a:t>
            </a:r>
          </a:p>
          <a:p>
            <a:r>
              <a:rPr lang="ru-RU" b="1" dirty="0"/>
              <a:t>«</a:t>
            </a:r>
            <a:r>
              <a:rPr lang="ru-RU" b="1" dirty="0" err="1"/>
              <a:t>К,орат</a:t>
            </a:r>
            <a:r>
              <a:rPr lang="ru-RU" b="1" dirty="0"/>
              <a:t>   </a:t>
            </a:r>
            <a:r>
              <a:rPr lang="ru-RU" b="1" dirty="0" err="1"/>
              <a:t>ынк,ам</a:t>
            </a:r>
            <a:endParaRPr lang="ru-RU" b="1" dirty="0"/>
          </a:p>
          <a:p>
            <a:r>
              <a:rPr lang="ru-RU" b="1" dirty="0"/>
              <a:t>ыттъыт   </a:t>
            </a:r>
          </a:p>
          <a:p>
            <a:r>
              <a:rPr lang="ru-RU" b="1" dirty="0" err="1"/>
              <a:t>тэнвинрэттумгыт</a:t>
            </a:r>
            <a:endParaRPr lang="ru-RU" b="1" dirty="0"/>
          </a:p>
          <a:p>
            <a:r>
              <a:rPr lang="ru-RU" b="1" dirty="0" err="1"/>
              <a:t>оравэтльэн</a:t>
            </a:r>
            <a:r>
              <a:rPr lang="ru-RU" b="1" dirty="0"/>
              <a:t>» - </a:t>
            </a:r>
          </a:p>
          <a:p>
            <a:r>
              <a:rPr lang="ru-RU" b="1" dirty="0"/>
              <a:t>«Олени и собаки</a:t>
            </a:r>
          </a:p>
          <a:p>
            <a:pPr>
              <a:buFontTx/>
              <a:buChar char="-"/>
            </a:pPr>
            <a:r>
              <a:rPr lang="ru-RU" b="1" dirty="0"/>
              <a:t> помощники</a:t>
            </a:r>
          </a:p>
          <a:p>
            <a:pPr>
              <a:buFontTx/>
              <a:buChar char="-"/>
            </a:pPr>
            <a:r>
              <a:rPr lang="ru-RU" b="1" dirty="0"/>
              <a:t> человека».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3657600"/>
            <a:ext cx="29404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Котгиргина</a:t>
            </a:r>
            <a:r>
              <a:rPr lang="ru-RU" b="1" dirty="0"/>
              <a:t> Вероника, 5 лет</a:t>
            </a:r>
          </a:p>
          <a:p>
            <a:r>
              <a:rPr lang="ru-RU" b="1" dirty="0"/>
              <a:t>«</a:t>
            </a:r>
            <a:r>
              <a:rPr lang="ru-RU" b="1" dirty="0" err="1"/>
              <a:t>Йылк,этыльын</a:t>
            </a:r>
            <a:endParaRPr lang="ru-RU" b="1" dirty="0"/>
          </a:p>
          <a:p>
            <a:r>
              <a:rPr lang="ru-RU" b="1" dirty="0"/>
              <a:t>к,орагынрэтыльын   </a:t>
            </a:r>
            <a:r>
              <a:rPr lang="ru-RU" b="1" dirty="0" err="1"/>
              <a:t>инэ</a:t>
            </a:r>
            <a:endParaRPr lang="ru-RU" b="1" dirty="0"/>
          </a:p>
          <a:p>
            <a:r>
              <a:rPr lang="ru-RU" b="1" dirty="0" err="1"/>
              <a:t>гынрыру</a:t>
            </a:r>
            <a:r>
              <a:rPr lang="ru-RU" b="1" dirty="0"/>
              <a:t>   </a:t>
            </a:r>
          </a:p>
          <a:p>
            <a:r>
              <a:rPr lang="ru-RU" b="1" dirty="0" err="1"/>
              <a:t>нинэлгык,ин</a:t>
            </a:r>
            <a:r>
              <a:rPr lang="ru-RU" b="1" dirty="0"/>
              <a:t>» – </a:t>
            </a:r>
          </a:p>
          <a:p>
            <a:r>
              <a:rPr lang="ru-RU" b="1" dirty="0"/>
              <a:t>«Волк любит дежурить,</a:t>
            </a:r>
          </a:p>
          <a:p>
            <a:r>
              <a:rPr lang="ru-RU" b="1" dirty="0"/>
              <a:t>когда пастух спит».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Участие в районном конкурсе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«Лучшее чтение стихов и поговорок на родном языке»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08" y="1987055"/>
            <a:ext cx="4648198" cy="639762"/>
          </a:xfrm>
        </p:spPr>
        <p:txBody>
          <a:bodyPr>
            <a:noAutofit/>
          </a:bodyPr>
          <a:lstStyle/>
          <a:p>
            <a:pPr lvl="1" algn="ctr"/>
            <a:r>
              <a:rPr lang="ru-RU" sz="1600" dirty="0" err="1"/>
              <a:t>Иллона</a:t>
            </a:r>
            <a:r>
              <a:rPr lang="ru-RU" sz="1600" dirty="0"/>
              <a:t> </a:t>
            </a:r>
            <a:r>
              <a:rPr lang="ru-RU" sz="1600" dirty="0" err="1"/>
              <a:t>Яхтан</a:t>
            </a:r>
            <a:r>
              <a:rPr lang="ru-RU" sz="1600" dirty="0"/>
              <a:t>, </a:t>
            </a:r>
            <a:r>
              <a:rPr lang="ru-RU" sz="1600" dirty="0" err="1"/>
              <a:t>подгот</a:t>
            </a:r>
            <a:r>
              <a:rPr lang="ru-RU" sz="1600" dirty="0"/>
              <a:t>. к школе группа, 6 лет</a:t>
            </a:r>
          </a:p>
          <a:p>
            <a:pPr lvl="1" algn="ctr"/>
            <a:r>
              <a:rPr lang="ru-RU" sz="1600" dirty="0"/>
              <a:t>Рассказала стихотворение Юрия Рытхэу о мяче, который всех ребят сможет подружить.</a:t>
            </a:r>
          </a:p>
        </p:txBody>
      </p:sp>
      <p:pic>
        <p:nvPicPr>
          <p:cNvPr id="7" name="Содержимое 6" descr="20211217_1128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8183" y="3030041"/>
            <a:ext cx="4042448" cy="2871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46343" y="1483817"/>
            <a:ext cx="4797657" cy="1143000"/>
          </a:xfrm>
        </p:spPr>
        <p:txBody>
          <a:bodyPr>
            <a:noAutofit/>
          </a:bodyPr>
          <a:lstStyle/>
          <a:p>
            <a:pPr lvl="1" algn="ctr"/>
            <a:r>
              <a:rPr lang="ru-RU" sz="1600" dirty="0"/>
              <a:t>Наталья </a:t>
            </a:r>
            <a:r>
              <a:rPr lang="ru-RU" sz="1600" dirty="0" err="1"/>
              <a:t>Добрянская</a:t>
            </a:r>
            <a:r>
              <a:rPr lang="ru-RU" sz="1600" dirty="0"/>
              <a:t>, старшая группа, 5 лет. Выразительно рассказала стихотворение</a:t>
            </a:r>
          </a:p>
          <a:p>
            <a:pPr lvl="1" algn="ctr"/>
            <a:r>
              <a:rPr lang="ru-RU" sz="1600" dirty="0"/>
              <a:t>«</a:t>
            </a:r>
            <a:r>
              <a:rPr lang="ru-RU" sz="1600" dirty="0" err="1"/>
              <a:t>Мэмылк,ай</a:t>
            </a:r>
            <a:r>
              <a:rPr lang="ru-RU" sz="1600" dirty="0"/>
              <a:t>», о нерпочке, которая ловко ныряет и ловит рыб.</a:t>
            </a:r>
          </a:p>
        </p:txBody>
      </p:sp>
      <p:pic>
        <p:nvPicPr>
          <p:cNvPr id="8" name="Содержимое 7" descr="20211217_1130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5786" y="3048798"/>
            <a:ext cx="4195753" cy="2871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Выставка детских работ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«Чукотка в наших сердцах»</a:t>
            </a:r>
          </a:p>
        </p:txBody>
      </p:sp>
      <p:pic>
        <p:nvPicPr>
          <p:cNvPr id="5" name="Содержимое 4" descr="20211215_1243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486400" cy="5190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Проведение 1 этапа региональной олимпиады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«Евражкины тропки» по родным языкам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Педагог дополнительного образования: Горяинова Е. В.</a:t>
            </a:r>
          </a:p>
        </p:txBody>
      </p:sp>
      <p:pic>
        <p:nvPicPr>
          <p:cNvPr id="5" name="Содержимое 4" descr="20211217_1231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2286002" cy="1272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20211217_1232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524000"/>
            <a:ext cx="2200059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20211217_123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576826"/>
            <a:ext cx="2362200" cy="1326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20211217_123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6729" y="3582904"/>
            <a:ext cx="2362200" cy="132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27432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Участники: Дети и их родители,</a:t>
            </a:r>
          </a:p>
          <a:p>
            <a:r>
              <a:rPr lang="ru-RU" sz="1600" b="1" dirty="0"/>
              <a:t>Жюри: </a:t>
            </a:r>
            <a:r>
              <a:rPr lang="ru-RU" sz="1600" b="1" dirty="0" err="1"/>
              <a:t>Тынелина</a:t>
            </a:r>
            <a:r>
              <a:rPr lang="ru-RU" sz="1600" b="1" dirty="0"/>
              <a:t> А. В.</a:t>
            </a:r>
          </a:p>
          <a:p>
            <a:r>
              <a:rPr lang="ru-RU" sz="1600" b="1" dirty="0"/>
              <a:t>и </a:t>
            </a:r>
            <a:r>
              <a:rPr lang="ru-RU" sz="1600" b="1" dirty="0" err="1"/>
              <a:t>Майнывуквувье</a:t>
            </a:r>
            <a:r>
              <a:rPr lang="ru-RU" sz="1600" b="1" dirty="0"/>
              <a:t> Е. А.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03326" y="2819400"/>
            <a:ext cx="2885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/>
              <a:t>Иллона</a:t>
            </a:r>
            <a:r>
              <a:rPr lang="ru-RU" sz="1600" b="1" dirty="0"/>
              <a:t> </a:t>
            </a:r>
            <a:r>
              <a:rPr lang="ru-RU" sz="1600" b="1" dirty="0" err="1"/>
              <a:t>Яхтан</a:t>
            </a:r>
            <a:r>
              <a:rPr lang="ru-RU" sz="1600" b="1" dirty="0"/>
              <a:t> называет куклу </a:t>
            </a:r>
          </a:p>
          <a:p>
            <a:pPr algn="ctr"/>
            <a:r>
              <a:rPr lang="ru-RU" sz="1600" b="1" dirty="0"/>
              <a:t>на родном языке: </a:t>
            </a:r>
            <a:r>
              <a:rPr lang="ru-RU" sz="1600" b="1" dirty="0" err="1"/>
              <a:t>алёчелгын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304" y="4986290"/>
            <a:ext cx="28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Арсен</a:t>
            </a:r>
            <a:r>
              <a:rPr lang="ru-RU" sz="1600" b="1" dirty="0"/>
              <a:t> </a:t>
            </a:r>
            <a:r>
              <a:rPr lang="ru-RU" sz="1600" b="1" dirty="0" err="1"/>
              <a:t>Долгодушев</a:t>
            </a:r>
            <a:r>
              <a:rPr lang="ru-RU" sz="1600" b="1" dirty="0"/>
              <a:t> ведет счет </a:t>
            </a:r>
          </a:p>
          <a:p>
            <a:r>
              <a:rPr lang="ru-RU" sz="1600" b="1" dirty="0"/>
              <a:t>на родном языке.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8150" y="4903089"/>
            <a:ext cx="307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Рудольф </a:t>
            </a:r>
            <a:r>
              <a:rPr lang="ru-RU" sz="1600" b="1" dirty="0" err="1"/>
              <a:t>Чайвыргин</a:t>
            </a:r>
            <a:r>
              <a:rPr lang="ru-RU" sz="1600" b="1" dirty="0"/>
              <a:t> показывает</a:t>
            </a:r>
          </a:p>
          <a:p>
            <a:r>
              <a:rPr lang="ru-RU" sz="1600" b="1" dirty="0"/>
              <a:t>поворотный гарпун и называет:</a:t>
            </a:r>
          </a:p>
          <a:p>
            <a:r>
              <a:rPr lang="ru-RU" sz="1600" b="1" dirty="0"/>
              <a:t> </a:t>
            </a:r>
            <a:r>
              <a:rPr lang="ru-RU" sz="1600" b="1" dirty="0" err="1"/>
              <a:t>вэмэк</a:t>
            </a:r>
            <a:endParaRPr lang="ru-RU" sz="1600" b="1" dirty="0"/>
          </a:p>
        </p:txBody>
      </p:sp>
      <p:pic>
        <p:nvPicPr>
          <p:cNvPr id="15" name="Рисунок 14" descr="20211208_115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851" y="5251786"/>
            <a:ext cx="2556933" cy="1438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Проведение региональной олимпиады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«Евражкины тропки» по краеведению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Воспитатель подготовительной группы: </a:t>
            </a:r>
            <a:r>
              <a:rPr lang="ru-RU" sz="2400" b="1" dirty="0" err="1">
                <a:solidFill>
                  <a:srgbClr val="FF0000"/>
                </a:solidFill>
              </a:rPr>
              <a:t>Тынелина</a:t>
            </a:r>
            <a:r>
              <a:rPr lang="ru-RU" sz="2400" b="1" dirty="0">
                <a:solidFill>
                  <a:srgbClr val="FF0000"/>
                </a:solidFill>
              </a:rPr>
              <a:t> А. В.</a:t>
            </a:r>
          </a:p>
        </p:txBody>
      </p:sp>
      <p:pic>
        <p:nvPicPr>
          <p:cNvPr id="1027" name="Picture 3" descr="C:\Users\user\Desktop\Годовые планы\Годовой план на 2021-2022 уч.год\Конкурсы\Олимпиада Евражкины тропки\Новая папка\20211209_120631.jpg"/>
          <p:cNvPicPr>
            <a:picLocks noChangeAspect="1" noChangeArrowheads="1"/>
          </p:cNvPicPr>
          <p:nvPr/>
        </p:nvPicPr>
        <p:blipFill>
          <a:blip r:embed="rId2" cstate="print"/>
          <a:srcRect l="10378" t="18056" r="14668" b="12500"/>
          <a:stretch>
            <a:fillRect/>
          </a:stretch>
        </p:blipFill>
        <p:spPr bwMode="auto">
          <a:xfrm>
            <a:off x="1928794" y="1571611"/>
            <a:ext cx="5857916" cy="4506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Праздник Чукотки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«Чукотка в наших сердцах»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Педагог дополнительного образования: Горяинова Е. В.</a:t>
            </a:r>
          </a:p>
        </p:txBody>
      </p:sp>
      <p:pic>
        <p:nvPicPr>
          <p:cNvPr id="5" name="Содержимое 4" descr="20211216_10072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8333"/>
          <a:stretch/>
        </p:blipFill>
        <p:spPr>
          <a:xfrm>
            <a:off x="914400" y="1417638"/>
            <a:ext cx="2381250" cy="164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20211213_160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85849" y="3944448"/>
            <a:ext cx="2360735" cy="1770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11216_100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0852" y="1409708"/>
            <a:ext cx="2209800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11216_100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0104" y="3944449"/>
            <a:ext cx="2451295" cy="1685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44E412-E261-443A-A547-837F4AF39639}"/>
              </a:ext>
            </a:extLst>
          </p:cNvPr>
          <p:cNvSpPr txBox="1"/>
          <p:nvPr/>
        </p:nvSpPr>
        <p:spPr>
          <a:xfrm>
            <a:off x="669013" y="3244143"/>
            <a:ext cx="349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Открытие праздника, посвященного </a:t>
            </a:r>
          </a:p>
          <a:p>
            <a:pPr algn="ctr"/>
            <a:r>
              <a:rPr lang="ru-RU" sz="1600" b="1" dirty="0"/>
              <a:t>Дню Чукотки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4C3334-EDA9-4A65-88AF-A93A0B8A8197}"/>
              </a:ext>
            </a:extLst>
          </p:cNvPr>
          <p:cNvSpPr txBox="1"/>
          <p:nvPr/>
        </p:nvSpPr>
        <p:spPr>
          <a:xfrm>
            <a:off x="4721819" y="3236071"/>
            <a:ext cx="386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Дидактическая игра «Собери герб и флаг</a:t>
            </a:r>
          </a:p>
          <a:p>
            <a:pPr algn="ctr"/>
            <a:r>
              <a:rPr lang="ru-RU" sz="1600" b="1" dirty="0"/>
              <a:t>Чукотского автономного округа»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5D3485-9896-4E53-B8B1-5FC77272EA1B}"/>
              </a:ext>
            </a:extLst>
          </p:cNvPr>
          <p:cNvSpPr txBox="1"/>
          <p:nvPr/>
        </p:nvSpPr>
        <p:spPr>
          <a:xfrm>
            <a:off x="396511" y="6019800"/>
            <a:ext cx="426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Рассказ о главных символах Чукотки: столица</a:t>
            </a:r>
          </a:p>
          <a:p>
            <a:pPr algn="ctr"/>
            <a:r>
              <a:rPr lang="ru-RU" sz="1600" b="1" dirty="0"/>
              <a:t>Анадырь, герб и флаг.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56C260-E3F4-4D32-9BE5-B382144F261E}"/>
              </a:ext>
            </a:extLst>
          </p:cNvPr>
          <p:cNvSpPr txBox="1"/>
          <p:nvPr/>
        </p:nvSpPr>
        <p:spPr>
          <a:xfrm>
            <a:off x="4940104" y="6019800"/>
            <a:ext cx="356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Дети читают стихотворения о Чукотке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1216_100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2362200" cy="161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20211216_101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599" y="482676"/>
            <a:ext cx="2229603" cy="161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211216_102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7200" y="2316481"/>
            <a:ext cx="2731117" cy="1356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211213_163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822" y="4345601"/>
            <a:ext cx="22352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11213_163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7202" y="4307501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7F2F7A-71A1-4040-9670-4AECA681599E}"/>
              </a:ext>
            </a:extLst>
          </p:cNvPr>
          <p:cNvSpPr txBox="1"/>
          <p:nvPr/>
        </p:nvSpPr>
        <p:spPr>
          <a:xfrm flipH="1">
            <a:off x="609600" y="2316481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Подгот</a:t>
            </a:r>
            <a:r>
              <a:rPr lang="ru-RU" sz="1600" b="1" dirty="0"/>
              <a:t>. группа исполняет танец</a:t>
            </a:r>
          </a:p>
          <a:p>
            <a:pPr algn="ctr"/>
            <a:r>
              <a:rPr lang="ru-RU" sz="1600" b="1" dirty="0"/>
              <a:t>«Танцующие девушки»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289EA8-1C3D-4C39-9309-4B4884DDF90A}"/>
              </a:ext>
            </a:extLst>
          </p:cNvPr>
          <p:cNvSpPr txBox="1"/>
          <p:nvPr/>
        </p:nvSpPr>
        <p:spPr>
          <a:xfrm>
            <a:off x="5943599" y="2316481"/>
            <a:ext cx="314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Подвижная игра «Пастух и волк»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192E9A-74D2-42BA-8B60-C226F9700D31}"/>
              </a:ext>
            </a:extLst>
          </p:cNvPr>
          <p:cNvSpPr txBox="1"/>
          <p:nvPr/>
        </p:nvSpPr>
        <p:spPr>
          <a:xfrm>
            <a:off x="1975214" y="3784728"/>
            <a:ext cx="547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Старшая группа исполняет чукотские танцы: «</a:t>
            </a:r>
            <a:r>
              <a:rPr lang="ru-RU" sz="1600" b="1" dirty="0" err="1"/>
              <a:t>Йильэк,эгти</a:t>
            </a:r>
            <a:r>
              <a:rPr lang="ru-RU" sz="1600" b="1" dirty="0"/>
              <a:t>»</a:t>
            </a:r>
          </a:p>
          <a:p>
            <a:pPr algn="ctr"/>
            <a:r>
              <a:rPr lang="ru-RU" sz="1600" b="1" dirty="0"/>
              <a:t>И «</a:t>
            </a:r>
            <a:r>
              <a:rPr lang="ru-RU" sz="1600" b="1" dirty="0" err="1"/>
              <a:t>Гитинн,эвти</a:t>
            </a:r>
            <a:r>
              <a:rPr lang="ru-RU" sz="1600" b="1" dirty="0"/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C61C06-01DA-47E1-974C-D12E6342E6D9}"/>
              </a:ext>
            </a:extLst>
          </p:cNvPr>
          <p:cNvSpPr txBox="1"/>
          <p:nvPr/>
        </p:nvSpPr>
        <p:spPr>
          <a:xfrm>
            <a:off x="3278743" y="6324600"/>
            <a:ext cx="2580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Праздник удался на славу!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335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Неделя Чукотской культуры посвященная Дню Чукотки 2021 год</vt:lpstr>
      <vt:lpstr>Спортивное развлечение «Равчын – Состязания» для дошкольников старшего возраста.  Инструктор по физ. культуре Кеквут Л.В.</vt:lpstr>
      <vt:lpstr> Участие в районном конкурсе «Чукотские и эскимосские пословицы и поговорки в картинках» </vt:lpstr>
      <vt:lpstr>Участие в районном конкурсе «Лучшее чтение стихов и поговорок на родном языке»</vt:lpstr>
      <vt:lpstr>Выставка детских работ «Чукотка в наших сердцах»</vt:lpstr>
      <vt:lpstr>Проведение 1 этапа региональной олимпиады  «Евражкины тропки» по родным языкам Педагог дополнительного образования: Горяинова Е. В.</vt:lpstr>
      <vt:lpstr>Проведение региональной олимпиады «Евражкины тропки» по краеведению Воспитатель подготовительной группы: Тынелина А. В.</vt:lpstr>
      <vt:lpstr>Праздник Чукотки «Чукотка в наших сердцах» Педагог дополнительного образования: Горяинова Е. В.</vt:lpstr>
      <vt:lpstr>Слайд 9</vt:lpstr>
      <vt:lpstr>В старшей и подготовительной к школе группах были оформлены папки-передвижки в родительских уголках «10 декабря – День образования Чукотского автономного округа»</vt:lpstr>
      <vt:lpstr>ВЭЛЫНКЫК,УН! АТАУ!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28</cp:revision>
  <dcterms:modified xsi:type="dcterms:W3CDTF">2021-12-20T22:57:37Z</dcterms:modified>
</cp:coreProperties>
</file>