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7FD06F-DE03-420C-8697-72DDD13B812C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EE50CA-E6B7-4DC0-BE7E-913556F9F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928802"/>
            <a:ext cx="8143900" cy="1472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Номинация: «Презентация праздника «День Чукотки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7406640" cy="1752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«ДС «Солнышко» с. Лорино»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Горяинова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Эскимоский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танец«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Пыекытаакук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3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Состязание «Бег с камнями»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3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Состязание «Ходьба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вельвыегыт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3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 танец «Вольный»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4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удался на славу!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4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начинается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0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стихов о Чукотке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1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танца «Радость»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1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Сюрпризный момент. Входит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Вальвин,ын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1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Чукотский танец «Охота на кита»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1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«Попади в нерпу»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1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гости пришел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Пеликен.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2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Сюрприз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Пеликена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танец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Костарезы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1211_102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</TotalTime>
  <Words>99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Номинация: «Презентация праздника «День Чукотки» 2016 год</vt:lpstr>
      <vt:lpstr>Праздник начинается !</vt:lpstr>
      <vt:lpstr>Чтение стихов о Чукотке</vt:lpstr>
      <vt:lpstr>Исполнение танца «Радость»</vt:lpstr>
      <vt:lpstr>Сюрпризный момент. Входит Вальвин,ын.</vt:lpstr>
      <vt:lpstr>Чукотский танец «Охота на кита»</vt:lpstr>
      <vt:lpstr>Игра «Попади в нерпу»</vt:lpstr>
      <vt:lpstr>В гости пришел Пеликен.</vt:lpstr>
      <vt:lpstr>Сюрприз для Пеликена- танец «Костарезы»</vt:lpstr>
      <vt:lpstr>Эскимоский танец«Пыекытаакук»</vt:lpstr>
      <vt:lpstr>Состязание «Бег с камнями»</vt:lpstr>
      <vt:lpstr>Состязание «Ходьба на вельвыегыт»</vt:lpstr>
      <vt:lpstr>Заключительный танец «Вольный»</vt:lpstr>
      <vt:lpstr>Праздник удался на славу!</vt:lpstr>
      <vt:lpstr>        Спасибо за внимание!</vt:lpstr>
    </vt:vector>
  </TitlesOfParts>
  <Company>садик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Номинация: «Презентация праздника «День Чукотки»</dc:title>
  <dc:creator>Ветошева</dc:creator>
  <cp:lastModifiedBy>садик</cp:lastModifiedBy>
  <cp:revision>5</cp:revision>
  <dcterms:created xsi:type="dcterms:W3CDTF">2015-12-22T00:15:19Z</dcterms:created>
  <dcterms:modified xsi:type="dcterms:W3CDTF">2020-03-21T19:59:15Z</dcterms:modified>
</cp:coreProperties>
</file>