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4B280"/>
            </a:gs>
            <a:gs pos="64999">
              <a:srgbClr val="F0EBD5"/>
            </a:gs>
            <a:gs pos="100000">
              <a:srgbClr val="D1C39F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a7d4.png"/>
          <p:cNvPicPr>
            <a:picLocks noChangeAspect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5209092" y="3520419"/>
            <a:ext cx="3934908" cy="3337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1a7d4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1142" y="44596"/>
            <a:ext cx="1621900" cy="1459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4082A-D914-409F-A3D7-056E6A33C7C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6">
              <a:lumMod val="50000"/>
            </a:schemeClr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6">
              <a:lumMod val="50000"/>
            </a:schemeClr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6">
              <a:lumMod val="50000"/>
            </a:schemeClr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>
              <a:lumMod val="50000"/>
            </a:schemeClr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6">
              <a:lumMod val="50000"/>
            </a:schemeClr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14357"/>
            <a:ext cx="8715404" cy="28860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ПЕДСОВЕТ</a:t>
            </a:r>
            <a:b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теме «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КРАЕВЕДЕНИЕ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форме историко-географической деловой игры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7272366" cy="1928826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«ДС «Солнышко» с. Лорино»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дополнительного образования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Горяинова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Е.В.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ПРИРОДНО -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ГЕОГРАФИЧЕСКОЕ КРАЕВЕДЕНИЕ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Знакомство с природой Чукотского края 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(животный и растительный мир, инфраструктура – транспорт и т. д.)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Имена рек, озер, городов и селений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Народный календарь.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ХУДОЖЕСТВЕННОЕ 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КРАЕВЕДЕНИЕ</a:t>
            </a:r>
          </a:p>
          <a:p>
            <a:pPr algn="ctr">
              <a:buNone/>
            </a:pPr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Художники Чукотского края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роспись по кости, современные художники)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Народные промыслы: декоративно-прикладное и изобразительное искусство.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Музыкальная культура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песенное творчество – фольклор, горловое пение, исполнение чукотских песен, игра на музыкальных народных инструментах, современное песенное творчество, фестивали, конкурсы).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ЛИТЕРАТУРНОЕ КРАЕВЕДЕНИЕ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Детские писатели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Кымытваль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А,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Ненлюмкина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З, Рытхэу Ю и т.д.)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Фольклор Чукотки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(сказки, мифы, предания, пословицы и поговорки, запреты, загадки и т.д.)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642918"/>
            <a:ext cx="7115196" cy="77472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Историко-географическая деловая игра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тур «Интеллектуальная разминка»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Вопросы первой команде: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1.Кто первым из русских первопроходцев прошел пролив между Азией и Америкой? (Семен Иванович Дежнев)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2.В каком году мореплаватель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Витус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Беринг с юга вышел через пролив в Чукотское море? (В 1728 году).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3.Что было названо в честь морехода Семена Дежнева? (Мыс Дежнева — самая восточная точка континентальной России и всей Евразии).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4.Назовите российский остров – по-другому он называется Большой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Диомид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(Остров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Ратманова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5.Чукотский полуостров в свою очередь образует небольшой полуостров, получивший в 1975 г</a:t>
            </a: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имя …..чукчи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происхождению, который во второй половине XVIII в. объездил в составе экспедиций всю Чукотку и составил ее карту.  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Дауркина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честь Николая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Дауркина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6.Назовите животных Чукотки, которые занесены в Красную книгу? (Белый медведь, снежный баран, нарвал, горбач, серый и синий киты и другие морские животные)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Самоназвание тундровых чукчей —…..,береговых —….. Общее самоназвание —….., но оно не привилось как наименование всего народа. 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чаучу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оленный,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анкалын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морские жители, луораветлан - настоящий человек)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8.Назовите полезные ископаемые, которые добывают на Чукотке. (Золото, уголь, природный газ, нефть, олово, ртуть).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9.Переведите эти слова: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тын,эрэтти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…,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эмчьачок,алгын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…,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ылён,эт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…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Зачем звери зализывают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раны?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От боли;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Чтобы быстрее заживали;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С гигиенической целью.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Ответ-б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Чтобы быстрее заживали раны. Кроме ферментов, убивающих микроорганизмы, в слюне обнаружен белок, стимулирующий размножение клеток кожи и образование кровеносных капилляров).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42928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Вопросы второй команде: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Официально честь открытия пролива между Азией и Америкой </a:t>
            </a: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принадлежит….. 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датскому офицеру на службе российского императора Петра I. 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Витусу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Берингу (1681-1741 гг.)).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2.В каком году Семен Дежнев прошел пролив между Азией и Америкой? (В 1648 году)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3.Какие ещё географические объекты названы в честь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Витус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Беринга? (Берингов пролив, Берингово море, остров Беринга, ледник Беринга (Аляска, США)).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Дежнев в верхнем течении р. Анадырь основал зимовье, на месте которого в 1652 г. </a:t>
            </a: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был…..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(построен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Анадырьский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острог).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5.О существовании какой далекой земли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Умкилир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поведали чукчи русским первопроходцам? (Остров Врангеля или остров Белых медведей).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6.Назовите виды птиц Чукотки, которые занесены в Красную книгу. (Лебедь их 3 вида, черная казарка, гусь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белошей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очковая гага,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розовая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чайка, орлан белохвостый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белоплечий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кречет, сапсан, совы,  24 вида).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7.Перечислите виды сельского хозяйства на Чукотке. (Оленеводство, разведение пушного зверя 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голубой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песец), охота, морской зверобойный промысел, рыболовство).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8.Скажите местонахождение этих мест: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Ык,к,ыни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Ръэвпэлан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К,ытрын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Переведите эти слова: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чичеткин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…,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эмнун,гынник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…,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ныкирит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…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Зачем зайцу большие уши?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Чтобы лучше слышать;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Чтобы не перегреваться;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Для торможения на поворотах.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(Ответ б - Для того чтобы ими потеть. Лишнее тепло улетучивается через тонкие горячие уши с большим количеством кровеносных сосудов. В жару уши отводят треть тепла, образующегося при обмене веществ).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115196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Второй тур – практический «Внедряем региональный компонент в учебно-воспитательный процесс».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714777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 smtClean="0">
                <a:solidFill>
                  <a:srgbClr val="00B0F0"/>
                </a:solidFill>
              </a:rPr>
              <a:t>Первой команде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предлагается подобрать 5 упражнений с использованием краеведческого материала по обучению грамоте для старших дошкольников.</a:t>
            </a:r>
          </a:p>
          <a:p>
            <a:r>
              <a:rPr lang="ru-RU" b="1" u="sng" dirty="0" smtClean="0">
                <a:solidFill>
                  <a:srgbClr val="00B0F0"/>
                </a:solidFill>
              </a:rPr>
              <a:t>Второй команде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предлагается подобрать 5 упражнений с использованием краеведческого материала на занятиях по математике для старших дошкольников.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Жюри </a:t>
            </a:r>
            <a:r>
              <a:rPr lang="ru-RU" dirty="0" smtClean="0">
                <a:solidFill>
                  <a:schemeClr val="tx1"/>
                </a:solidFill>
              </a:rPr>
              <a:t>подводит итоги игры, оглашаются результаты.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857364"/>
            <a:ext cx="8572560" cy="292895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СПАСИБО ЗА ВНИМАНИЕ!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00B0F0"/>
                </a:solidFill>
              </a:rPr>
              <a:t>Цель педсовета</a:t>
            </a:r>
            <a:r>
              <a:rPr lang="ru-RU" b="1" dirty="0" smtClean="0">
                <a:solidFill>
                  <a:srgbClr val="00B0F0"/>
                </a:solidFill>
              </a:rPr>
              <a:t>: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развитие творческого потенциала педагогов, их компетентности в вопросах краеведения.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00B0F0"/>
                </a:solidFill>
              </a:rPr>
              <a:t>Задачи педсовета</a:t>
            </a:r>
            <a:r>
              <a:rPr lang="ru-RU" b="1" dirty="0" smtClean="0">
                <a:solidFill>
                  <a:srgbClr val="00B0F0"/>
                </a:solidFill>
              </a:rPr>
              <a:t>: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1. Выявить имеющиеся у педагогов знания по вопросу.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 Пополнить их знания об истории родного края.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 Развивать познавательный интерес у педагогов.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4. Воспитывать интерес и любовь к родному краю.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00B050"/>
                </a:solidFill>
              </a:rPr>
              <a:t>План работы:</a:t>
            </a:r>
            <a:endParaRPr lang="ru-RU" dirty="0" smtClean="0">
              <a:solidFill>
                <a:srgbClr val="00B050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Сообщение по теме «Что такое – краеведение». Педагог дополнительного образования Горяинова Е.В.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Содоклад «Формы и методы краеведческой работы». Воспитатель </a:t>
            </a:r>
            <a:r>
              <a:rPr lang="ru-RU" dirty="0" err="1" smtClean="0">
                <a:solidFill>
                  <a:schemeClr val="tx1"/>
                </a:solidFill>
              </a:rPr>
              <a:t>Чайвыргина</a:t>
            </a:r>
            <a:r>
              <a:rPr lang="ru-RU" dirty="0" smtClean="0">
                <a:solidFill>
                  <a:schemeClr val="tx1"/>
                </a:solidFill>
              </a:rPr>
              <a:t> С.В.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Историко-географическая деловая игра по краеведению.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ru-RU" dirty="0" smtClean="0">
                <a:solidFill>
                  <a:schemeClr val="tx1"/>
                </a:solidFill>
              </a:rPr>
              <a:t> тур – интеллектуальная разминка,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II</a:t>
            </a:r>
            <a:r>
              <a:rPr lang="ru-RU" dirty="0" smtClean="0">
                <a:solidFill>
                  <a:schemeClr val="tx1"/>
                </a:solidFill>
              </a:rPr>
              <a:t> тур – практический тур «Внедряем региональный компонент в воспитательно – образовательный процесс». </a:t>
            </a:r>
            <a:r>
              <a:rPr lang="ru-RU" dirty="0" smtClean="0">
                <a:solidFill>
                  <a:schemeClr val="tx1"/>
                </a:solidFill>
              </a:rPr>
              <a:t>Педагог </a:t>
            </a:r>
            <a:r>
              <a:rPr lang="ru-RU" dirty="0" smtClean="0">
                <a:solidFill>
                  <a:schemeClr val="tx1"/>
                </a:solidFill>
              </a:rPr>
              <a:t>дополнительного образования, воспитатели.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Что же такое «Краеведение»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это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комплексное научно-исследовательское и популяризаторское изучение определенной территории и накопление знаний о ней. При этом на географической базе объединяются знания географии, экологии, истории, археологии, топонимики, топографии, геральдики, этнографии, филологии, искусствознания. Этот материал особенно ценен в работе с детьми дошкольного возраста для формирования краеведческих знаний, воспитания любви к родному краю.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Краеведение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это отправная точка увлекательного путешествия в бурное геологическое и историческое прошлое; стартовая площадка для полета фантазии о будущем. О будущем человека, его семьи, его города, окружающей природы…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Краеведение - это, прежде всего, золотой запас нашей духовности. Это - сокровище на века, залог нашего суверенитета в глазах других народов.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краеведения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всестороннее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 ограниченной территории, в основе которого лежит поиск пространственных и временных связей между природными и социокультурными объектами и процессами. Через изучение объектов краеведения: природу, хозяйство, экологию, население, историю и культуру края.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8543956" cy="621508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5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задачи</a:t>
            </a:r>
            <a:r>
              <a:rPr lang="ru-RU" sz="5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ru-RU" sz="5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сохранение нравственно - патриотического здоровья детей, приобщения их к родной природе, своему дому, к истории и культуре села города, созданной трудами родных и близких людей, тех, кого зовут соотечественниками;</a:t>
            </a:r>
          </a:p>
          <a:p>
            <a:pPr lvl="0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наследования нравственных и эстетических ценностей родной культуры в самом нежном возрасте;</a:t>
            </a:r>
          </a:p>
          <a:p>
            <a:pPr lvl="0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изучения истории, культуры, </a:t>
            </a:r>
            <a:r>
              <a:rPr lang="ru-RU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природо-экологического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своеобразия региона;</a:t>
            </a:r>
          </a:p>
          <a:p>
            <a:pPr lvl="0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стремления возродить в современном ребенке утраченное национальное достоинство, чувство патриотизма, гордость за свою Родину.</a:t>
            </a:r>
          </a:p>
          <a:p>
            <a:pPr lvl="0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Способствовать становлению, развитию и упрочению не только детского коллектива, но и тесной работе детского сада и семьи.</a:t>
            </a:r>
          </a:p>
          <a:p>
            <a:pPr>
              <a:buNone/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детском саду работу по краеведению можно вести в нескольких направлениях.</a:t>
            </a:r>
          </a:p>
          <a:p>
            <a:pPr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НАПРАВЛЕНИЯ КРАЕВЕДЧЕСКОЙ РАБОТЫ.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Историческое краеведение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Природно – географическое краеведение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Художественное краеведение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Литературное краеведение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550072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9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темы</a:t>
            </a:r>
            <a:r>
              <a:rPr lang="ru-RU" sz="9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ИСТОРИЧЕСКОЕ КРАЕВЕДЕНИЕ</a:t>
            </a:r>
          </a:p>
          <a:p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Знакомство с историей Чукотского края </a:t>
            </a:r>
            <a:r>
              <a:rPr lang="ru-RU" sz="9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9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первые люди, их быт, занятия, жилища)</a:t>
            </a:r>
            <a:endParaRPr lang="ru-RU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Герб, флаг, гимн ЧАО, столица Анадырь.</a:t>
            </a:r>
          </a:p>
          <a:p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Народный быт (</a:t>
            </a:r>
            <a:r>
              <a:rPr lang="ru-RU" sz="9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яранга и ее строение, утварь, обереги, традиции, орудия труда, национальный костюм, занятия, обычаи)</a:t>
            </a:r>
          </a:p>
          <a:p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Знаменитые люди (</a:t>
            </a:r>
            <a:r>
              <a:rPr lang="ru-RU" sz="9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например: первооткрыватели Дежнев Семен, Беринг </a:t>
            </a:r>
            <a:r>
              <a:rPr lang="ru-RU" sz="9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Витус</a:t>
            </a:r>
            <a:r>
              <a:rPr lang="ru-RU" sz="9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Дауркин Николай, Врангель Фердинанд, знаменитый русский этнограф Владимир Германович Богораз)</a:t>
            </a:r>
          </a:p>
          <a:p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Мой город </a:t>
            </a:r>
            <a:r>
              <a:rPr lang="ru-RU" sz="9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(село)</a:t>
            </a:r>
            <a:endParaRPr lang="ru-RU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Моя родословная</a:t>
            </a:r>
          </a:p>
          <a:p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История вещей</a:t>
            </a:r>
          </a:p>
          <a:p>
            <a:pPr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утешествия 2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Путешествия 2</Template>
  <TotalTime>47</TotalTime>
  <Words>678</Words>
  <Application>Microsoft Office PowerPoint</Application>
  <PresentationFormat>Экран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Путешествия 2</vt:lpstr>
      <vt:lpstr>ПЕДСОВЕТ по теме «Что такое КРАЕВЕДЕНИЕ» в форме историко-географической деловой игры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Историко-географическая деловая игра </vt:lpstr>
      <vt:lpstr>Слайд 14</vt:lpstr>
      <vt:lpstr>Второй тур – практический «Внедряем региональный компонент в учебно-воспитательный процесс». </vt:lpstr>
      <vt:lpstr>СПАСИБО ЗА ВНИМАНИЕ!</vt:lpstr>
    </vt:vector>
  </TitlesOfParts>
  <Company>МДОУ СОЛНЫШКО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 по теме «Что такое КРАЕВЕДЕНИЕ» в форме историко-географической деловой игры </dc:title>
  <dc:creator>садик</dc:creator>
  <cp:lastModifiedBy>садик</cp:lastModifiedBy>
  <cp:revision>5</cp:revision>
  <dcterms:created xsi:type="dcterms:W3CDTF">2016-10-19T14:32:00Z</dcterms:created>
  <dcterms:modified xsi:type="dcterms:W3CDTF">2016-10-19T15:19:33Z</dcterms:modified>
</cp:coreProperties>
</file>