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5" r:id="rId3"/>
    <p:sldId id="278" r:id="rId4"/>
    <p:sldId id="277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39E"/>
    <a:srgbClr val="E355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1159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DCD56-3309-4C2D-8D77-AC4A980DCAE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2000240"/>
            <a:ext cx="6651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День Государственного флага Российской Федерации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643446"/>
            <a:ext cx="5786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Презентацию подготовила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Горяинова Елизавета Васильевна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МБДОУ «ДС «Солнышко» с. </a:t>
            </a:r>
            <a:r>
              <a:rPr lang="ru-RU" dirty="0" smtClean="0">
                <a:solidFill>
                  <a:schemeClr val="bg1"/>
                </a:solidFill>
              </a:rPr>
              <a:t>Лорино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Август 2020г.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3" y="191683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Красный цвет символизирует отвагу, героизм, защиту веры бедных людей, огонь.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0" y="3931822"/>
            <a:ext cx="748653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217669"/>
            <a:ext cx="5270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Государственный герб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41" y="2217943"/>
            <a:ext cx="3389670" cy="3968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997839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Герб </a:t>
            </a:r>
            <a:r>
              <a:rPr lang="ru-RU" sz="2000" dirty="0">
                <a:solidFill>
                  <a:schemeClr val="bg1"/>
                </a:solidFill>
              </a:rPr>
              <a:t>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427936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92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71612"/>
            <a:ext cx="3405691" cy="4927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153886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Гимн страны – это торжественное музыкальное произведение. Он исполняется в особенных, торжественных случаях. Гимн России очень красивый и величественный.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 Слова гимна написал Сергей Владимирович Михалков.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32539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12489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772816"/>
            <a:ext cx="4460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Закрепление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2160" y="3066760"/>
            <a:ext cx="6462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Назовите символы государственной власти России.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Перечислите цвет государственного флага России.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 Что символизирует каждый цвет?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</a:rPr>
              <a:t>Назовите первую строчку гимна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444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3" y="242088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 НОВЫХ ВСТРЕЧ!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1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5716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Символы государственной власти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38903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Каждое государство обязательно имеет государственные символы – флаг, герб, гимн.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78" y="3686621"/>
            <a:ext cx="4133446" cy="2658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730" y="3495724"/>
            <a:ext cx="267027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03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140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1340768"/>
            <a:ext cx="5329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Государственный флаг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552" y="1980528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ФЛАГ- одноцветное или нескольких цветов полотнище определенного размера, одной стороной прикрепленное к древку или шнуру. Используется как символ государства.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00" y="2123551"/>
            <a:ext cx="3950550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84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-133818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787" y="134076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Государственный флаг означает единство страны и его независимость от других государств.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84984"/>
            <a:ext cx="5369500" cy="32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41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26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2967335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Флаг Российской Федерации имеет свой собственный праздник – его отмечают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22 августа.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50133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304312"/>
            <a:ext cx="2736304" cy="1995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2" y="2289728"/>
            <a:ext cx="2254439" cy="2024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909" y="4490224"/>
            <a:ext cx="3298222" cy="219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25" y="4412431"/>
            <a:ext cx="2810500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13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34076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Современный флаг утвердил в 1705 году великий русский царь Петр I.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Полотнище его состоит из трех полос белого, синего, красного цветов. Полосы расположены горизонтально. Цвета флага выбраны неслучайно.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73" y="3170927"/>
            <a:ext cx="446265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0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6251" y="1248446"/>
            <a:ext cx="593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Значение цвета на флаге.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8400" y="2217943"/>
            <a:ext cx="7200800" cy="95410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Белый цвет символизирует мир, чистоту, правду, благородство, надежду.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5" y="3789362"/>
            <a:ext cx="7645047" cy="18838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9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2786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5199" y="198884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Синий цвет – символ мирного неба,  верности, духовности, правды.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1" y="3784010"/>
            <a:ext cx="779136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246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368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флага Российской Федерации</dc:title>
  <dc:creator>dns-dns</dc:creator>
  <cp:lastModifiedBy>садик</cp:lastModifiedBy>
  <cp:revision>49</cp:revision>
  <dcterms:created xsi:type="dcterms:W3CDTF">2014-08-21T10:47:11Z</dcterms:created>
  <dcterms:modified xsi:type="dcterms:W3CDTF">2020-03-22T22:46:39Z</dcterms:modified>
</cp:coreProperties>
</file>