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67" autoAdjust="0"/>
    <p:restoredTop sz="86377" autoAdjust="0"/>
  </p:normalViewPr>
  <p:slideViewPr>
    <p:cSldViewPr>
      <p:cViewPr varScale="1">
        <p:scale>
          <a:sx n="61" d="100"/>
          <a:sy n="61" d="100"/>
        </p:scale>
        <p:origin x="11670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179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3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19400" y="609600"/>
            <a:ext cx="5715000" cy="22860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7030A0"/>
                </a:solidFill>
              </a:rPr>
              <a:t>Народные промыслы Чукотки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</a:rPr>
              <a:t>Как родился сувенир.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7000" y="4038600"/>
            <a:ext cx="6019800" cy="17526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МБДОУ «ДС «Солнышко» с. Лорино»</a:t>
            </a:r>
          </a:p>
          <a:p>
            <a:r>
              <a:rPr lang="ru-RU" sz="2400" dirty="0" smtClean="0"/>
              <a:t>Презентацию подготовила педагог дополнительного образования </a:t>
            </a:r>
          </a:p>
          <a:p>
            <a:r>
              <a:rPr lang="ru-RU" sz="2400" dirty="0" smtClean="0"/>
              <a:t>Горяинова </a:t>
            </a:r>
            <a:r>
              <a:rPr lang="ru-RU" sz="2400" smtClean="0"/>
              <a:t>Е.В</a:t>
            </a:r>
            <a:r>
              <a:rPr lang="ru-RU" sz="2400" smtClean="0"/>
              <a:t>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2400" dirty="0"/>
          </a:p>
        </p:txBody>
      </p:sp>
      <p:pic>
        <p:nvPicPr>
          <p:cNvPr id="4" name="Рисунок 3" descr="Peliken.-Viktoriya-Goldovskay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685800"/>
            <a:ext cx="2364603" cy="23998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chukotskay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581400"/>
            <a:ext cx="2362200" cy="23873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0772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Старинные  орудия  труда изготовленные древними косторезами 2 тысячи лет назад.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20151208_123433.jpg"/>
          <p:cNvPicPr>
            <a:picLocks noChangeAspect="1"/>
          </p:cNvPicPr>
          <p:nvPr/>
        </p:nvPicPr>
        <p:blipFill>
          <a:blip r:embed="rId2" cstate="print"/>
          <a:srcRect b="5703"/>
          <a:stretch>
            <a:fillRect/>
          </a:stretch>
        </p:blipFill>
        <p:spPr>
          <a:xfrm>
            <a:off x="304800" y="1066800"/>
            <a:ext cx="32766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0151208_123555.jpg"/>
          <p:cNvPicPr>
            <a:picLocks noChangeAspect="1"/>
          </p:cNvPicPr>
          <p:nvPr/>
        </p:nvPicPr>
        <p:blipFill>
          <a:blip r:embed="rId3" cstate="print"/>
          <a:srcRect l="13333"/>
          <a:stretch>
            <a:fillRect/>
          </a:stretch>
        </p:blipFill>
        <p:spPr>
          <a:xfrm>
            <a:off x="3733800" y="1066800"/>
            <a:ext cx="3276600" cy="2285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51208_123512.jpg"/>
          <p:cNvPicPr>
            <a:picLocks noChangeAspect="1"/>
          </p:cNvPicPr>
          <p:nvPr/>
        </p:nvPicPr>
        <p:blipFill>
          <a:blip r:embed="rId4" cstate="print"/>
          <a:srcRect b="9244"/>
          <a:stretch>
            <a:fillRect/>
          </a:stretch>
        </p:blipFill>
        <p:spPr>
          <a:xfrm>
            <a:off x="7002860" y="1828800"/>
            <a:ext cx="2062637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51208_123605.jpg"/>
          <p:cNvPicPr>
            <a:picLocks noChangeAspect="1"/>
          </p:cNvPicPr>
          <p:nvPr/>
        </p:nvPicPr>
        <p:blipFill>
          <a:blip r:embed="rId5" cstate="print"/>
          <a:srcRect r="20000"/>
          <a:stretch>
            <a:fillRect/>
          </a:stretch>
        </p:blipFill>
        <p:spPr>
          <a:xfrm>
            <a:off x="228599" y="3810000"/>
            <a:ext cx="3352801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151208_123647.jpg"/>
          <p:cNvPicPr>
            <a:picLocks noChangeAspect="1"/>
          </p:cNvPicPr>
          <p:nvPr/>
        </p:nvPicPr>
        <p:blipFill>
          <a:blip r:embed="rId6" cstate="print"/>
          <a:srcRect l="11628"/>
          <a:stretch>
            <a:fillRect/>
          </a:stretch>
        </p:blipFill>
        <p:spPr>
          <a:xfrm>
            <a:off x="3657600" y="3810000"/>
            <a:ext cx="3330944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04800" y="64008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«Крылатые предметы»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276601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Головки гарпунного древка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657600" y="32766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Зооморфные скульптуры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29000" y="64008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Зооморфные скульптуры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934200" y="55626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Наконечники гарпуна</a:t>
            </a:r>
            <a:endParaRPr lang="ru-RU" sz="2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6764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Пеликен - </a:t>
            </a:r>
            <a:r>
              <a:rPr lang="ru-RU" sz="2000" b="1" dirty="0" smtClean="0">
                <a:solidFill>
                  <a:schemeClr val="tx1"/>
                </a:solidFill>
              </a:rPr>
              <a:t>языческий символ (божок), почитаемый чукчами и эскимосами, хранитель домашнего очага, пожирающий человеческую зависть, глупость, житейские неурядицы и нехорошие мысли, переваривающий всю эту поставляемую в изобилии пищу в своем безмерном животе. При этом он остается непорочным и чистым в помыслах и поступках, излучает смех, добро и справедливость.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20151208_125124.jpg"/>
          <p:cNvPicPr>
            <a:picLocks noChangeAspect="1"/>
          </p:cNvPicPr>
          <p:nvPr/>
        </p:nvPicPr>
        <p:blipFill>
          <a:blip r:embed="rId2" cstate="print"/>
          <a:srcRect t="6250"/>
          <a:stretch>
            <a:fillRect/>
          </a:stretch>
        </p:blipFill>
        <p:spPr>
          <a:xfrm>
            <a:off x="3657600" y="4419600"/>
            <a:ext cx="1981200" cy="228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 descr="fab97052c5ef4d8ed0c63dd29b149f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1981200"/>
            <a:ext cx="1981200" cy="2235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spb_b_105812.jpg"/>
          <p:cNvPicPr>
            <a:picLocks noChangeAspect="1"/>
          </p:cNvPicPr>
          <p:nvPr/>
        </p:nvPicPr>
        <p:blipFill>
          <a:blip r:embed="rId4" cstate="print"/>
          <a:srcRect l="28448" r="6896"/>
          <a:stretch>
            <a:fillRect/>
          </a:stretch>
        </p:blipFill>
        <p:spPr>
          <a:xfrm>
            <a:off x="6477000" y="4495800"/>
            <a:ext cx="1981200" cy="2209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file3008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57600" y="1981201"/>
            <a:ext cx="2009801" cy="2209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2015-12-01 08.12.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" y="1981200"/>
            <a:ext cx="2655117" cy="47061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828800"/>
            <a:ext cx="7851648" cy="12192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20140802_1528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3276600"/>
            <a:ext cx="44196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0010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Рыркы - морж и его места обитания.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9EEV77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4114800"/>
            <a:ext cx="3810000" cy="2544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моржи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524000"/>
            <a:ext cx="3810000" cy="247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моржи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4038600"/>
            <a:ext cx="36576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www.visitchukotka.com/images/pages/24.jpg"/>
          <p:cNvPicPr/>
          <p:nvPr/>
        </p:nvPicPr>
        <p:blipFill>
          <a:blip r:embed="rId5" cstate="print"/>
          <a:srcRect l="7731" r="5299" b="5635"/>
          <a:stretch>
            <a:fillRect/>
          </a:stretch>
        </p:blipFill>
        <p:spPr bwMode="auto">
          <a:xfrm>
            <a:off x="685800" y="1524000"/>
            <a:ext cx="36576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Рыркын,ытык - охота  на  моржа.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DSCN12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990600"/>
            <a:ext cx="3639312" cy="27231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2004 07 Lorino meeting 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990600"/>
            <a:ext cx="37338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IMG-20150922-WA0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3886200"/>
            <a:ext cx="37338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IMG-20151119-WA00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3886200"/>
            <a:ext cx="35052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391400" cy="9144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Сушильная комната.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Сырьё  для изготовления сувениров, сушится в течении 1-2 лет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20151208_1049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524000"/>
            <a:ext cx="3649132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20151208_1049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524000"/>
            <a:ext cx="3759200" cy="2266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20151208_1049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4038601"/>
            <a:ext cx="3733800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20151208_105144.jpg"/>
          <p:cNvPicPr>
            <a:picLocks noChangeAspect="1"/>
          </p:cNvPicPr>
          <p:nvPr/>
        </p:nvPicPr>
        <p:blipFill>
          <a:blip r:embed="rId5" cstate="print"/>
          <a:srcRect r="5769"/>
          <a:stretch>
            <a:fillRect/>
          </a:stretch>
        </p:blipFill>
        <p:spPr>
          <a:xfrm>
            <a:off x="4572000" y="4038600"/>
            <a:ext cx="3733800" cy="24193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Ван,к,ыттамэнн,ыльын - косторез.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Косторезы делятся на гравировщиков и мастеров резьбы по кости. Себя они обычно называют художниками.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20151208_1035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4495800"/>
            <a:ext cx="3810000" cy="2172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20151208_1027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371600"/>
            <a:ext cx="1700213" cy="3022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20151208_1039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1371600"/>
            <a:ext cx="1690688" cy="3005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20151208_1042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0" y="1371600"/>
            <a:ext cx="1700213" cy="3022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20151208_1038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24400" y="4495800"/>
            <a:ext cx="3894667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1219200"/>
          </a:xfrm>
        </p:spPr>
        <p:txBody>
          <a:bodyPr anchor="t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Гравировка на кости или нанесение рисунка на кость.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Сюжеты гравировок бывают самые разнообразные: охота на кита, моржа, нерпу; праздники, обряды; сказочные сюжеты; животный и растительный мир.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20151208_1257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981200"/>
            <a:ext cx="4267200" cy="2176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20151208_1244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981200"/>
            <a:ext cx="4114800" cy="21621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20151208_1239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4419600"/>
            <a:ext cx="3894667" cy="21907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image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0200" y="4419600"/>
            <a:ext cx="2663234" cy="21233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Скульптурная резьба по кости или вырезывание фигурок из кости.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uelen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962400"/>
            <a:ext cx="2762250" cy="2162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Kostoreznaya_fabrika_(1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3962400"/>
            <a:ext cx="2895600" cy="2171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t_4138_13667268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1371600"/>
            <a:ext cx="3810000" cy="2286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hukotskaya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3962400"/>
            <a:ext cx="2705100" cy="2173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2015-12-01 11.22.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5593060" y="579140"/>
            <a:ext cx="2301278" cy="38861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6858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                </a:t>
            </a:r>
            <a:r>
              <a:rPr lang="ru-RU" sz="3600" b="1" dirty="0" smtClean="0">
                <a:solidFill>
                  <a:schemeClr val="tx1"/>
                </a:solidFill>
              </a:rPr>
              <a:t>Орудия труда костореза.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20151208_1027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990600"/>
            <a:ext cx="16764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20151208_104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990600"/>
            <a:ext cx="161925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20151208_1040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3962400"/>
            <a:ext cx="16764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20151208_1041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57600" y="3962401"/>
            <a:ext cx="1638300" cy="2438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20151208_10472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57600" y="990600"/>
            <a:ext cx="16764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20151208_104849.jpg"/>
          <p:cNvPicPr>
            <a:picLocks noChangeAspect="1"/>
          </p:cNvPicPr>
          <p:nvPr/>
        </p:nvPicPr>
        <p:blipFill>
          <a:blip r:embed="rId7" cstate="print"/>
          <a:srcRect t="5555" b="13890"/>
          <a:stretch>
            <a:fillRect/>
          </a:stretch>
        </p:blipFill>
        <p:spPr>
          <a:xfrm>
            <a:off x="6248400" y="3962400"/>
            <a:ext cx="1619251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81000" y="35052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Коготки, карандаши, кисточки, наждачная бумага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248400" y="3505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Бормашина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64770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Различные насадки для бормашины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48400" y="6477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Циркулярка</a:t>
            </a:r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28600" y="0"/>
            <a:ext cx="9677400" cy="8382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Знаменитые косторезы  Чукотки и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заслуженные художники  РСФСР.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Вуквутагин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990600" y="990600"/>
            <a:ext cx="2143125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 rot="10800000" flipV="1">
            <a:off x="914400" y="3211198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Вуквутагин</a:t>
            </a:r>
            <a:endParaRPr lang="ru-RU" sz="2800" b="1" dirty="0"/>
          </a:p>
        </p:txBody>
      </p:sp>
      <p:pic>
        <p:nvPicPr>
          <p:cNvPr id="5" name="Рисунок 4" descr="Фото Вуквол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4495800" y="914400"/>
            <a:ext cx="2124075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 rot="10800000" flipV="1">
            <a:off x="4038600" y="319034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Вуквол (1914)</a:t>
            </a:r>
            <a:endParaRPr lang="ru-RU" sz="2800" b="1" dirty="0"/>
          </a:p>
        </p:txBody>
      </p:sp>
      <p:pic>
        <p:nvPicPr>
          <p:cNvPr id="7" name="Рисунок 6" descr="Эмкуль.jp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6172200" y="3810000"/>
            <a:ext cx="2129790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Туккай.jpg"/>
          <p:cNvPicPr>
            <a:picLocks noChangeAspect="1"/>
          </p:cNvPicPr>
          <p:nvPr/>
        </p:nvPicPr>
        <p:blipFill>
          <a:blip r:embed="rId5" cstate="print">
            <a:lum contrast="40000"/>
          </a:blip>
          <a:stretch>
            <a:fillRect/>
          </a:stretch>
        </p:blipFill>
        <p:spPr>
          <a:xfrm>
            <a:off x="2362200" y="3886199"/>
            <a:ext cx="2171700" cy="24384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 rot="10800000" flipV="1">
            <a:off x="5715000" y="6354868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Вера</a:t>
            </a:r>
            <a:r>
              <a:rPr lang="ru-RU" sz="2400" dirty="0" smtClean="0"/>
              <a:t>  </a:t>
            </a:r>
            <a:r>
              <a:rPr lang="ru-RU" sz="2400" b="1" dirty="0" smtClean="0"/>
              <a:t>Эмкуль (1919)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 rot="10800000" flipH="1" flipV="1">
            <a:off x="1676400" y="6359567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Туккай (1911-1974)</a:t>
            </a:r>
            <a:endParaRPr lang="ru-RU" sz="24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6598</TotalTime>
  <Words>186</Words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Народные промыслы Чукотки. Как родился сувенир.</vt:lpstr>
      <vt:lpstr>Рыркы - морж и его места обитания.</vt:lpstr>
      <vt:lpstr>Рыркын,ытык - охота  на  моржа.</vt:lpstr>
      <vt:lpstr>Сушильная комната. Сырьё  для изготовления сувениров, сушится в течении 1-2 лет</vt:lpstr>
      <vt:lpstr>Ван,к,ыттамэнн,ыльын - косторез. Косторезы делятся на гравировщиков и мастеров резьбы по кости. Себя они обычно называют художниками.</vt:lpstr>
      <vt:lpstr>Гравировка на кости или нанесение рисунка на кость. Сюжеты гравировок бывают самые разнообразные: охота на кита, моржа, нерпу; праздники, обряды; сказочные сюжеты; животный и растительный мир.  </vt:lpstr>
      <vt:lpstr>Скульптурная резьба по кости или вырезывание фигурок из кости.</vt:lpstr>
      <vt:lpstr>                Орудия труда костореза.</vt:lpstr>
      <vt:lpstr>Знаменитые косторезы  Чукотки и заслуженные художники  РСФСР.</vt:lpstr>
      <vt:lpstr>Старинные  орудия  труда изготовленные древними косторезами 2 тысячи лет назад.</vt:lpstr>
      <vt:lpstr>Пеликен - языческий символ (божок), почитаемый чукчами и эскимосами, хранитель домашнего очага, пожирающий человеческую зависть, глупость, житейские неурядицы и нехорошие мысли, переваривающий всю эту поставляемую в изобилии пищу в своем безмерном животе. При этом он остается непорочным и чистым в помыслах и поступках, излучает смех, добро и справедливость.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Народные промыслы Чукотки. Как родился сувенир.</dc:title>
  <cp:lastModifiedBy>садик</cp:lastModifiedBy>
  <cp:revision>44</cp:revision>
  <dcterms:modified xsi:type="dcterms:W3CDTF">2020-03-31T16:51:48Z</dcterms:modified>
</cp:coreProperties>
</file>