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nankeyas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229600" cy="38862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Региональный конкурс </a:t>
            </a:r>
            <a:b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«Педагоги и родители: новый уровень партнерства».</a:t>
            </a:r>
            <a:b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Номинация </a:t>
            </a:r>
            <a:b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«Партнерство семьи и педагогов в дополнительном образовании детей».</a:t>
            </a:r>
            <a:b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67200"/>
            <a:ext cx="8305800" cy="3048000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 образовательное учреждение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«Детский сад «Солнышко» села Лорино»</a:t>
            </a:r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Горяинова</a:t>
            </a:r>
            <a:r>
              <a:rPr lang="ru-RU" sz="2000" dirty="0" smtClean="0"/>
              <a:t> Елизавета Васильевна</a:t>
            </a:r>
          </a:p>
          <a:p>
            <a:r>
              <a:rPr lang="ru-RU" sz="2000" dirty="0" smtClean="0"/>
              <a:t>                                                                       педагог дополнительного образования</a:t>
            </a:r>
          </a:p>
          <a:p>
            <a:r>
              <a:rPr lang="ru-RU" sz="2000" dirty="0" smtClean="0"/>
              <a:t>                                                                       Телефон: 8(42736)93-4-63</a:t>
            </a:r>
          </a:p>
          <a:p>
            <a:r>
              <a:rPr lang="ru-RU" sz="2000" dirty="0" smtClean="0"/>
              <a:t>                                                                       </a:t>
            </a:r>
            <a:r>
              <a:rPr lang="en-US" sz="2000" dirty="0" smtClean="0"/>
              <a:t>e</a:t>
            </a:r>
            <a:r>
              <a:rPr lang="ru-RU" sz="2000" dirty="0" smtClean="0"/>
              <a:t>-</a:t>
            </a:r>
            <a:r>
              <a:rPr lang="en-US" sz="2000" dirty="0" smtClean="0"/>
              <a:t>mail</a:t>
            </a:r>
            <a:r>
              <a:rPr lang="ru-RU" sz="2000" dirty="0" smtClean="0"/>
              <a:t>: </a:t>
            </a:r>
            <a:r>
              <a:rPr lang="en-US" sz="2000" dirty="0" err="1" smtClean="0">
                <a:hlinkClick r:id="rId2"/>
              </a:rPr>
              <a:t>inankeyas</a:t>
            </a:r>
            <a:r>
              <a:rPr lang="ru-RU" sz="2000" dirty="0" smtClean="0">
                <a:hlinkClick r:id="rId2"/>
              </a:rPr>
              <a:t>@</a:t>
            </a:r>
            <a:r>
              <a:rPr lang="en-US" sz="2000" dirty="0" smtClean="0">
                <a:hlinkClick r:id="rId2"/>
              </a:rPr>
              <a:t>mail</a:t>
            </a:r>
            <a:r>
              <a:rPr lang="ru-RU" sz="2000" dirty="0" smtClean="0">
                <a:hlinkClick r:id="rId2"/>
              </a:rPr>
              <a:t>.</a:t>
            </a:r>
            <a:r>
              <a:rPr lang="en-US" sz="2000" dirty="0" err="1" smtClean="0">
                <a:hlinkClick r:id="rId2"/>
              </a:rPr>
              <a:t>ru</a:t>
            </a:r>
            <a:endParaRPr lang="ru-RU" sz="2000" dirty="0" smtClean="0"/>
          </a:p>
          <a:p>
            <a:r>
              <a:rPr lang="ru-RU" sz="2000" dirty="0" smtClean="0"/>
              <a:t>Руководитель: Кабанова Елена Ивановна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                                                        </a:t>
            </a:r>
          </a:p>
          <a:p>
            <a:r>
              <a:rPr lang="ru-RU" sz="2000" dirty="0" smtClean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F4592.JPG"/>
          <p:cNvPicPr>
            <a:picLocks noChangeAspect="1"/>
          </p:cNvPicPr>
          <p:nvPr/>
        </p:nvPicPr>
        <p:blipFill>
          <a:blip r:embed="rId2" cstate="print"/>
          <a:srcRect t="30000"/>
          <a:stretch>
            <a:fillRect/>
          </a:stretch>
        </p:blipFill>
        <p:spPr>
          <a:xfrm>
            <a:off x="304800" y="2133600"/>
            <a:ext cx="8382000" cy="4400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Диагностико-коррекционная работа с родителями.</a:t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Посещение семей и анкетирование.</a:t>
            </a:r>
            <a:endParaRPr lang="ru-RU" sz="27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6-04-07 22.07.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2362200"/>
            <a:ext cx="4397587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2016-04-07 22.07.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590800"/>
            <a:ext cx="4267200" cy="3163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Психолого-педагогическая</a:t>
            </a:r>
            <a:r>
              <a:rPr lang="ru-RU" sz="4000" b="1" dirty="0" smtClean="0">
                <a:solidFill>
                  <a:srgbClr val="7030A0"/>
                </a:solidFill>
              </a:rPr>
              <a:t> работа с родителями.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«Нравственно-патриотическое воспитание в семье».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F87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819400"/>
            <a:ext cx="6400800" cy="3733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Консультация «Как составлять родословную».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F43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2362200"/>
            <a:ext cx="6781800" cy="38147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деятельность.</a:t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НОД «Что в имени твоем?»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150303_1024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14821"/>
          <a:stretch>
            <a:fillRect/>
          </a:stretch>
        </p:blipFill>
        <p:spPr>
          <a:xfrm>
            <a:off x="152400" y="2057400"/>
            <a:ext cx="4730931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DSCF41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91000" y="3200400"/>
            <a:ext cx="46736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рисунков «Гымнин ройыръын – Моя семья».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60408_165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2590800"/>
            <a:ext cx="4343400" cy="266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Содержимое 3" descr="20160408_165728.jpg"/>
          <p:cNvPicPr>
            <a:picLocks noChangeAspect="1"/>
          </p:cNvPicPr>
          <p:nvPr/>
        </p:nvPicPr>
        <p:blipFill>
          <a:blip r:embed="rId3" cstate="print"/>
          <a:srcRect l="1992" r="2390"/>
          <a:stretch>
            <a:fillRect/>
          </a:stretch>
        </p:blipFill>
        <p:spPr>
          <a:xfrm rot="5400000">
            <a:off x="-56601" y="3104601"/>
            <a:ext cx="2590800" cy="15631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Содержимое 3" descr="20160408_165728.jpg"/>
          <p:cNvPicPr>
            <a:picLocks noChangeAspect="1"/>
          </p:cNvPicPr>
          <p:nvPr/>
        </p:nvPicPr>
        <p:blipFill>
          <a:blip r:embed="rId4" cstate="print"/>
          <a:srcRect l="7171"/>
          <a:stretch>
            <a:fillRect/>
          </a:stretch>
        </p:blipFill>
        <p:spPr>
          <a:xfrm rot="5400000">
            <a:off x="6728554" y="3177446"/>
            <a:ext cx="2590799" cy="15699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7630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Проведение конкурса 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«Гымнин тын,эрэтти – Моя родословная».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родословных.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F45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667000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DSCF45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667000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Игровое задание семьям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Эпэк,эин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винрэтыльыт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Бабушкины помощники»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F45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438400"/>
            <a:ext cx="4038600" cy="31813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DSCF45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38400"/>
            <a:ext cx="4038600" cy="31813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Лучшие родословные: семьи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Анкарольтыных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Майнывуквувье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Гоном, семьи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Дюсенбиных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F45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2191" t="3079" r="5317" b="12710"/>
          <a:stretch>
            <a:fillRect/>
          </a:stretch>
        </p:blipFill>
        <p:spPr>
          <a:xfrm>
            <a:off x="1600200" y="990600"/>
            <a:ext cx="2590800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Содержимое 5" descr="DSCF459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1321" t="3957" r="3774"/>
          <a:stretch>
            <a:fillRect/>
          </a:stretch>
        </p:blipFill>
        <p:spPr>
          <a:xfrm>
            <a:off x="685800" y="4191000"/>
            <a:ext cx="3505200" cy="24565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Содержимое 4" descr="DSCF4597.JPG"/>
          <p:cNvPicPr>
            <a:picLocks noChangeAspect="1"/>
          </p:cNvPicPr>
          <p:nvPr/>
        </p:nvPicPr>
        <p:blipFill>
          <a:blip r:embed="rId4" cstate="print"/>
          <a:srcRect l="4472"/>
          <a:stretch>
            <a:fillRect/>
          </a:stretch>
        </p:blipFill>
        <p:spPr>
          <a:xfrm>
            <a:off x="4876800" y="990600"/>
            <a:ext cx="2514600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Содержимое 5" descr="DSCF4595.JPG"/>
          <p:cNvPicPr>
            <a:picLocks noChangeAspect="1"/>
          </p:cNvPicPr>
          <p:nvPr/>
        </p:nvPicPr>
        <p:blipFill>
          <a:blip r:embed="rId5" cstate="print"/>
          <a:srcRect l="3472" t="3102" r="3471" b="6943"/>
          <a:stretch>
            <a:fillRect/>
          </a:stretch>
        </p:blipFill>
        <p:spPr>
          <a:xfrm>
            <a:off x="4876800" y="4191000"/>
            <a:ext cx="3468414" cy="25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</TotalTime>
  <Words>102</Words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Региональный конкурс  «Педагоги и родители: новый уровень партнерства». Номинация  «Партнерство семьи и педагогов в дополнительном образовании детей». </vt:lpstr>
      <vt:lpstr>Диагностико-коррекционная работа с родителями. Посещение семей и анкетирование.</vt:lpstr>
      <vt:lpstr>Психолого-педагогическая работа с родителями.</vt:lpstr>
      <vt:lpstr>Консультация «Как составлять родословную».</vt:lpstr>
      <vt:lpstr>Совместная деятельность. НОД «Что в имени твоем?»</vt:lpstr>
      <vt:lpstr>Выставка рисунков «Гымнин ройыръын – Моя семья».</vt:lpstr>
      <vt:lpstr>Проведение конкурса  «Гымнин тын,эрэтти – Моя родословная». Презентация родословных.</vt:lpstr>
      <vt:lpstr>Игровое задание семьям  «Эпэк,эин винрэтыльыт – Бабушкины помощники»</vt:lpstr>
      <vt:lpstr>Лучшие родословные: семьи Анкарольтыных, семьи Майнывуквувье, семьи Гоном, семьи Дюсенбиных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генагор</dc:creator>
  <cp:lastModifiedBy>генагор</cp:lastModifiedBy>
  <cp:revision>19</cp:revision>
  <dcterms:created xsi:type="dcterms:W3CDTF">2016-04-05T02:59:20Z</dcterms:created>
  <dcterms:modified xsi:type="dcterms:W3CDTF">2016-04-11T00:20:02Z</dcterms:modified>
</cp:coreProperties>
</file>