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Физкультурный досуг для дошкольников средней группы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участием родителей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«Зимние забавы со Снеговиком»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572008"/>
            <a:ext cx="6400800" cy="90012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«ДС «Солнышко» с. Лорино»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Кееквут Л.В.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«Буранный поезд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4643446"/>
            <a:ext cx="7643866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кататься не устанем!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Бураны в буранный поезд ставим.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пар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686172" cy="2764629"/>
          </a:xfrm>
        </p:spPr>
      </p:pic>
      <p:pic>
        <p:nvPicPr>
          <p:cNvPr id="12" name="Содержимое 11" descr="парад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543296" cy="2657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2.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857364"/>
            <a:ext cx="4038600" cy="302895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indent="0" algn="ctr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Полюбите физкультуру,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Мамы, папы, дети!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Воздух, спорт и витамины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нужны на свете!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бегайте, играйте,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Времени даром не теряйте!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«Зимние забавы со Снеговиком»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7643866" cy="3929091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января 2022г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возле здания МБДОУ «ДС «Солнышко» с. Лорино», было проведено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 мероприятие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участием родителей «Зимние забавы со Снеговиком».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 развитие интереса к совместным играм детей и родителей.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 </a:t>
            </a:r>
          </a:p>
          <a:p>
            <a:pPr indent="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игровую деятельность развивать физические качества: силу, ловкость, быстроту, выносливость;</a:t>
            </a:r>
          </a:p>
          <a:p>
            <a:pPr indent="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двигательные умения и навыки; повышать интерес к спорту и физической культуре, прививать любовь к зимним видам спорта;</a:t>
            </a:r>
          </a:p>
          <a:p>
            <a:pPr indent="0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доставить детям и родителям радость от участия в совместных играх и эстафетах.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Техника безопасности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138642" cy="4286280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началом состязаний воспитателем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Давлеткуловой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всех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участников мероприятия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проведен  инструктаж по технике безопасности при выполнении эстафет с использованием санок и буранов. Также в раздевалке подменным воспитателем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Вахлаевой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К.И. была выставлена консультация для родителей «Безопасное катание на горке», «Катание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буранах и санках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«Польза катания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санках и буранах»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500174"/>
            <a:ext cx="4038600" cy="1794053"/>
          </a:xfrm>
        </p:spPr>
      </p:pic>
      <p:pic>
        <p:nvPicPr>
          <p:cNvPr id="8" name="Содержимое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876"/>
            <a:ext cx="4038600" cy="180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138642" cy="3214710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Здравствуйте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я - Снеговик!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морозу, холоду привык.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Снеговик я не простой –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веселый, озорной!</a:t>
            </a:r>
          </a:p>
          <a:p>
            <a:pPr indent="0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сегодня вместе с вами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Праздник этот оживим.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буранах кататься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будем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Веселиться от души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571612"/>
            <a:ext cx="4429156" cy="3321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Эстафета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Чей буран быстрее?»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бег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3571900" cy="2678925"/>
          </a:xfrm>
        </p:spPr>
      </p:pic>
      <p:pic>
        <p:nvPicPr>
          <p:cNvPr id="8" name="Содержимое 7" descr="бег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3609972" cy="2707479"/>
          </a:xfrm>
        </p:spPr>
      </p:pic>
      <p:sp>
        <p:nvSpPr>
          <p:cNvPr id="9" name="TextBox 8"/>
          <p:cNvSpPr txBox="1"/>
          <p:nvPr/>
        </p:nvSpPr>
        <p:spPr>
          <a:xfrm>
            <a:off x="1000100" y="514351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Чей буран всех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быстрей?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Хотим узнать мы поскорей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«Кто кого перетянет»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5072074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Встречаем наших силачей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на свете всех сильней.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сегодня в состязанье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Перетянет всех друзей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канат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3686172" cy="2764629"/>
          </a:xfrm>
        </p:spPr>
      </p:pic>
      <p:pic>
        <p:nvPicPr>
          <p:cNvPr id="12" name="Содержимое 11" descr="канат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3440656" cy="2580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Эстафета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Прокати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буране свою куклу»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507207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Папа с мамой отдыхают,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детишки поиграют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прокати_игрушку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928802"/>
            <a:ext cx="3345405" cy="2509054"/>
          </a:xfrm>
        </p:spPr>
      </p:pic>
      <p:pic>
        <p:nvPicPr>
          <p:cNvPr id="10" name="Содержимое 9" descr="прокати_игрушку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143116"/>
            <a:ext cx="3400420" cy="2550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Эстафета «Не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промахнись!»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4929198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Сейчас родители бегом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 прокатят с ветерком.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Сыночек, дочка, не зевайте.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Мешочек точно в корзину кидайте.</a:t>
            </a:r>
          </a:p>
        </p:txBody>
      </p:sp>
      <p:pic>
        <p:nvPicPr>
          <p:cNvPr id="11" name="Содержимое 10" descr="метание_мешочков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3614734" cy="2711051"/>
          </a:xfrm>
        </p:spPr>
      </p:pic>
      <p:pic>
        <p:nvPicPr>
          <p:cNvPr id="12" name="Содержимое 11" descr="метание_мешочков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857364"/>
            <a:ext cx="3631157" cy="2723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Эстафета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буранах с лыжными палками»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4214818"/>
            <a:ext cx="7643866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на горке, на горе,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широком на дворе,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буранах,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на лыжах,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повыше, кто пониже.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горки – ух,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горку – ух,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Бух!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Захватывает дух! </a:t>
            </a:r>
          </a:p>
        </p:txBody>
      </p:sp>
      <p:pic>
        <p:nvPicPr>
          <p:cNvPr id="8" name="Содержимое 7" descr="бег_с_гимнастическими_палками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4071966" cy="1737034"/>
          </a:xfrm>
        </p:spPr>
      </p:pic>
      <p:pic>
        <p:nvPicPr>
          <p:cNvPr id="10" name="Содержимое 9" descr="бег_с_гимнастическими_палками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071678"/>
            <a:ext cx="3863563" cy="1357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Физкультурный досуг для дошкольников средней группы с участием родителей  «Зимние забавы со Снеговиком»</vt:lpstr>
      <vt:lpstr>«Зимние забавы со Снеговиком» </vt:lpstr>
      <vt:lpstr>Техника безопасности</vt:lpstr>
      <vt:lpstr>Приветствие</vt:lpstr>
      <vt:lpstr>Эстафета «Чей буран быстрее?» </vt:lpstr>
      <vt:lpstr>Игра «Кто кого перетянет»</vt:lpstr>
      <vt:lpstr>Эстафета  «Прокати на буране свою куклу» </vt:lpstr>
      <vt:lpstr>Эстафета «Не промахнись!»</vt:lpstr>
      <vt:lpstr>Эстафета   «На буранах с лыжными палками» </vt:lpstr>
      <vt:lpstr>Парад «Буранный поезд» </vt:lpstr>
      <vt:lpstr>Слайд 11</vt:lpstr>
      <vt:lpstr>Творческих успехов!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26</cp:revision>
  <dcterms:modified xsi:type="dcterms:W3CDTF">2022-01-31T05:05:29Z</dcterms:modified>
</cp:coreProperties>
</file>