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b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Праздник 8 марта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МБДОУ «ДС «Солнышко» </a:t>
            </a:r>
            <a:r>
              <a:rPr lang="ru-RU" dirty="0" err="1" smtClean="0"/>
              <a:t>с.Лорино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17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dirty="0" smtClean="0"/>
              <a:t>Вход в зал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703" r="16267" b="8013"/>
          <a:stretch/>
        </p:blipFill>
        <p:spPr>
          <a:xfrm>
            <a:off x="323528" y="1208738"/>
            <a:ext cx="4392488" cy="241028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7054" r="24337" b="41148"/>
          <a:stretch/>
        </p:blipFill>
        <p:spPr>
          <a:xfrm>
            <a:off x="4283968" y="3885059"/>
            <a:ext cx="4680520" cy="250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6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Исполнение песен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 t="6734" r="19193" b="22401"/>
          <a:stretch/>
        </p:blipFill>
        <p:spPr>
          <a:xfrm>
            <a:off x="323528" y="1556792"/>
            <a:ext cx="4041899" cy="231608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t="9252" r="5172" b="13929"/>
          <a:stretch/>
        </p:blipFill>
        <p:spPr>
          <a:xfrm>
            <a:off x="323527" y="4392677"/>
            <a:ext cx="4023303" cy="190577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t="8068" r="6811" b="8068"/>
          <a:stretch/>
        </p:blipFill>
        <p:spPr>
          <a:xfrm>
            <a:off x="4668982" y="4392677"/>
            <a:ext cx="3588327" cy="190577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6161" r="13994" b="23726"/>
          <a:stretch/>
        </p:blipFill>
        <p:spPr>
          <a:xfrm>
            <a:off x="4775596" y="1700808"/>
            <a:ext cx="388843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3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Рассказывание стихов о маме и бабушке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2" t="8724" r="9555" b="25155"/>
          <a:stretch/>
        </p:blipFill>
        <p:spPr>
          <a:xfrm>
            <a:off x="683568" y="1877712"/>
            <a:ext cx="3816424" cy="1944216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 t="11144" r="6742" b="26609"/>
          <a:stretch/>
        </p:blipFill>
        <p:spPr>
          <a:xfrm>
            <a:off x="4932040" y="4343609"/>
            <a:ext cx="4086245" cy="170739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7344" r="10225" b="18772"/>
          <a:stretch/>
        </p:blipFill>
        <p:spPr>
          <a:xfrm>
            <a:off x="755576" y="4343609"/>
            <a:ext cx="3659979" cy="194491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9389" r="18747" b="18589"/>
          <a:stretch/>
        </p:blipFill>
        <p:spPr>
          <a:xfrm>
            <a:off x="5022111" y="1767754"/>
            <a:ext cx="3582338" cy="209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0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Приход гостей Весны и Бабы Яги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1" t="11480" r="5932" b="30838"/>
          <a:stretch/>
        </p:blipFill>
        <p:spPr>
          <a:xfrm>
            <a:off x="539552" y="1556792"/>
            <a:ext cx="4461165" cy="261069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16025" r="14041" b="12166"/>
          <a:stretch/>
        </p:blipFill>
        <p:spPr>
          <a:xfrm>
            <a:off x="4211960" y="4293096"/>
            <a:ext cx="4769882" cy="230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Исполнение танцев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0" t="7806" r="12826" b="13524"/>
          <a:stretch/>
        </p:blipFill>
        <p:spPr>
          <a:xfrm>
            <a:off x="539552" y="1556792"/>
            <a:ext cx="4000872" cy="2245031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6675" r="9106" b="20505"/>
          <a:stretch/>
        </p:blipFill>
        <p:spPr>
          <a:xfrm>
            <a:off x="600845" y="4265952"/>
            <a:ext cx="3859187" cy="1971359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7309" r="21731" b="34065"/>
          <a:stretch/>
        </p:blipFill>
        <p:spPr>
          <a:xfrm>
            <a:off x="4809862" y="4156364"/>
            <a:ext cx="3751536" cy="1936931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7179" r="11225" b="13212"/>
          <a:stretch/>
        </p:blipFill>
        <p:spPr>
          <a:xfrm>
            <a:off x="5076056" y="1577868"/>
            <a:ext cx="3633863" cy="221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1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0561" r="16956" b="4340"/>
          <a:stretch/>
        </p:blipFill>
        <p:spPr>
          <a:xfrm>
            <a:off x="611560" y="1628800"/>
            <a:ext cx="4048262" cy="2349513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8427" r="7235" b="12440"/>
          <a:stretch/>
        </p:blipFill>
        <p:spPr>
          <a:xfrm>
            <a:off x="628863" y="4485761"/>
            <a:ext cx="3858519" cy="1944216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7289" r="4032" b="13441"/>
          <a:stretch/>
        </p:blipFill>
        <p:spPr>
          <a:xfrm>
            <a:off x="4932040" y="4410358"/>
            <a:ext cx="3888432" cy="202547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9000" r="10599" b="10650"/>
          <a:stretch/>
        </p:blipFill>
        <p:spPr>
          <a:xfrm>
            <a:off x="4815670" y="1628800"/>
            <a:ext cx="424465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2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1"/>
            <a:ext cx="3879062" cy="218197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7434"/>
            <a:ext cx="4315794" cy="242763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3879061" cy="21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76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</TotalTime>
  <Words>35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Исполнительная</vt:lpstr>
      <vt:lpstr>Праздник 8 марта</vt:lpstr>
      <vt:lpstr>Вход в зал</vt:lpstr>
      <vt:lpstr>Исполнение песен</vt:lpstr>
      <vt:lpstr>Рассказывание стихов о маме и бабушке</vt:lpstr>
      <vt:lpstr>Приход гостей Весны и Бабы Яги</vt:lpstr>
      <vt:lpstr>Исполнение танцев</vt:lpstr>
      <vt:lpstr>Игры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Пыккын</dc:creator>
  <cp:lastModifiedBy>Альбина Пыккын</cp:lastModifiedBy>
  <cp:revision>3</cp:revision>
  <dcterms:created xsi:type="dcterms:W3CDTF">2022-03-12T23:57:45Z</dcterms:created>
  <dcterms:modified xsi:type="dcterms:W3CDTF">2022-03-13T07:59:09Z</dcterms:modified>
</cp:coreProperties>
</file>