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4" r:id="rId9"/>
    <p:sldId id="283" r:id="rId10"/>
    <p:sldId id="284" r:id="rId11"/>
    <p:sldId id="293" r:id="rId12"/>
    <p:sldId id="286" r:id="rId13"/>
    <p:sldId id="287" r:id="rId14"/>
    <p:sldId id="290" r:id="rId15"/>
    <p:sldId id="288" r:id="rId16"/>
    <p:sldId id="296" r:id="rId17"/>
    <p:sldId id="297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Мой успешный проект </a:t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«Моя  улица, мое село!»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«Солнышко» село Лорино»</a:t>
            </a:r>
          </a:p>
          <a:p>
            <a:pPr lvl="0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lvl="0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Давлеткулова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Игоревна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68756"/>
            <a:ext cx="3888432" cy="3375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561" y="1590264"/>
            <a:ext cx="43519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на тему «Моя улица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6201" y="1719434"/>
            <a:ext cx="4729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сказки «Три поросенка»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9" t="30698" r="12811" b="-1206"/>
          <a:stretch/>
        </p:blipFill>
        <p:spPr>
          <a:xfrm>
            <a:off x="4766581" y="2636912"/>
            <a:ext cx="3868737" cy="2887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46791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Экскурсии по улицам села Лорино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744" y="1600200"/>
            <a:ext cx="339551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826" b="24528"/>
          <a:stretch>
            <a:fillRect/>
          </a:stretch>
        </p:blipFill>
        <p:spPr>
          <a:xfrm>
            <a:off x="4643438" y="1571612"/>
            <a:ext cx="407196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071942"/>
            <a:ext cx="3274242" cy="245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297103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409579"/>
            <a:ext cx="5000628" cy="523477"/>
          </a:xfrm>
        </p:spPr>
        <p:txBody>
          <a:bodyPr>
            <a:noAutofit/>
          </a:bodyPr>
          <a:lstStyle/>
          <a:p>
            <a:pPr marR="179705" lvl="0" algn="ctr">
              <a:lnSpc>
                <a:spcPct val="115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Дидактическая игра  « Улица»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01"/>
          <a:stretch/>
        </p:blipFill>
        <p:spPr>
          <a:xfrm rot="5400000">
            <a:off x="411488" y="1945910"/>
            <a:ext cx="3607904" cy="328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365126"/>
            <a:ext cx="7128792" cy="543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" t="3067" b="18267"/>
          <a:stretch/>
        </p:blipFill>
        <p:spPr>
          <a:xfrm>
            <a:off x="5000628" y="1071546"/>
            <a:ext cx="3567309" cy="2132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282" y="836712"/>
            <a:ext cx="4429156" cy="63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79705">
              <a:lnSpc>
                <a:spcPct val="115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Конструирование «Мой дом»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3" r="8100" b="11867"/>
          <a:stretch/>
        </p:blipFill>
        <p:spPr>
          <a:xfrm>
            <a:off x="5000628" y="4071942"/>
            <a:ext cx="3456384" cy="214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170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2" y="1714489"/>
            <a:ext cx="4223658" cy="785818"/>
          </a:xfrm>
        </p:spPr>
        <p:txBody>
          <a:bodyPr>
            <a:noAutofit/>
          </a:bodyPr>
          <a:lstStyle/>
          <a:p>
            <a:pPr marR="179705" lvl="0" algn="ctr">
              <a:lnSpc>
                <a:spcPct val="115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«Разные дома нашего села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500034" y="2500306"/>
            <a:ext cx="4038600" cy="344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3143248"/>
            <a:ext cx="391021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33382" y="1785926"/>
            <a:ext cx="3830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«Наш детский сад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79705" algn="ctr">
              <a:lnSpc>
                <a:spcPct val="115000"/>
              </a:lnSpc>
            </a:pPr>
            <a:r>
              <a:rPr lang="ru-RU" sz="3600" b="1" dirty="0" smtClean="0">
                <a:solidFill>
                  <a:prstClr val="black"/>
                </a:solidFill>
              </a:rPr>
              <a:t>«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развитие»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55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179705" lvl="0">
              <a:lnSpc>
                <a:spcPct val="115000"/>
              </a:lnSpc>
              <a:spcBef>
                <a:spcPts val="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«Физическое развитие»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14348" y="928670"/>
            <a:ext cx="3886200" cy="291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9928" r="1344"/>
          <a:stretch>
            <a:fillRect/>
          </a:stretch>
        </p:blipFill>
        <p:spPr>
          <a:xfrm>
            <a:off x="4896302" y="3857628"/>
            <a:ext cx="3890540" cy="266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79705">
              <a:lnSpc>
                <a:spcPct val="115000"/>
              </a:lnSpc>
              <a:spcBef>
                <a:spcPts val="0"/>
              </a:spcBef>
            </a:pPr>
            <a:r>
              <a:rPr lang="ru-RU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86002" y="2428868"/>
            <a:ext cx="4223658" cy="1216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79705">
              <a:lnSpc>
                <a:spcPct val="115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: «Бездомный заяц»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4013448"/>
            <a:ext cx="46326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79705">
              <a:lnSpc>
                <a:spcPct val="115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Физкультминутка: «Мой дом»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759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3"/>
          </p:nvPr>
        </p:nvSpPr>
        <p:spPr>
          <a:xfrm>
            <a:off x="555818" y="492443"/>
            <a:ext cx="7945271" cy="4655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285721" y="1142985"/>
            <a:ext cx="3929089" cy="78581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Выставка рисунков «Мой дом»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09"/>
          <a:stretch/>
        </p:blipFill>
        <p:spPr>
          <a:xfrm>
            <a:off x="285720" y="1928802"/>
            <a:ext cx="385765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429000"/>
            <a:ext cx="391021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 flipH="1">
            <a:off x="4497388" y="2143116"/>
            <a:ext cx="4075140" cy="7858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« Мой детский сад»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9711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Улица из макетов домов , сделанных руками детей и родителей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3" y="1785926"/>
            <a:ext cx="8509059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 презентации «Улицы села Лорино»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каз презентации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8853"/>
            <a:ext cx="8229600" cy="3648657"/>
          </a:xfr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717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оя улица – мое  село!»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Давлеткулова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Игоревна– воспитатель.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1-2 недели.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позновательно-творческий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короткосрочный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воспитанники,  родители, сотрудники детского сада.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4-5 лет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5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Актуальность </a:t>
            </a:r>
            <a:r>
              <a:rPr lang="ru-RU" sz="35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проекта заключается в необходимости расширения знаний детей о родном селе, воспитания любви к родной земле.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дошкольном возрасте начинают формироваться основы патриотизма, и именно в этот период закладывается интерес, уважение и любовь к своей малой Родине – месту, где родился, к своему родному дому, улице, селу.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Формирование </a:t>
            </a:r>
            <a:r>
              <a:rPr lang="ru-RU" sz="3500" dirty="0">
                <a:latin typeface="Times New Roman" pitchFamily="18" charset="0"/>
                <a:ea typeface="Times New Roman"/>
                <a:cs typeface="Times New Roman" pitchFamily="18" charset="0"/>
              </a:rPr>
              <a:t>у детей любви к Родине это – накопление ими социального опыта жизни о своём </a:t>
            </a:r>
            <a:r>
              <a:rPr lang="ru-RU" sz="3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селе, </a:t>
            </a:r>
            <a:r>
              <a:rPr lang="ru-RU" sz="3500" dirty="0">
                <a:latin typeface="Times New Roman" pitchFamily="18" charset="0"/>
                <a:ea typeface="Times New Roman"/>
                <a:cs typeface="Times New Roman" pitchFamily="18" charset="0"/>
              </a:rPr>
              <a:t>усвоение принятых в нём норм поведения, взаимоотношений, приобщение к миру его культуры. И одна из важных наших задач воспитать в детях бережное отношение ко всему тому, что их окружает, осознать себя частью села, заложить фундамент личности в ребёнке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условий для приобщения детей к истории и культуре родного села через знакомство с улицами ближайшего окружения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Задачи: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кругозор детей на основе материала, доступного их пониманию (представления детей об  улицах родного села).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знания детей о родном селе, о названии села, его улицах и его достопримечательностях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различными источниками получения информации.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самостоятельность, коммуникативные качества, память, мышление, творческое воображение.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Обогатить детско-родительские отношения опытом совместной деятельности через формирование представлений об улицах родного села.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 детей любовь к родному дому, улице, селу.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по проекту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повышение уровня компетенции в патриотическом воспитании детей дошкольного возраста;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инновационные изменения в организации воспитательного процесса;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творческое использование ИКТ в разных видах деятельности.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дети могут знать и называть место проживания: некоторые предприятия родного села и их значимость, достопримечательности;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Активное участие родителей в учебно - воспитательном процессе и жизни детского сада.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расширение знаний по проблеме патриотического воспитания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повышение статуса семейного воспитания.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1.Подготовительный этап </a:t>
            </a:r>
            <a:b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564357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Определить актуальные знания детей, вызвать интерес к поставленной задачи;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и планирование материала, с учётом индивидуальных и возрастных особенностей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Пополнение развивающей среды.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Сбор информации: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оставление перспективного плана, создание развивающей среды по данному проекту.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материала  о селе: фотографии улиц, достопримечательностей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информации для реализации проекта через ИКТ.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Взаимодействие с детьми: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с детьми в совместной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сюжетно-ролевых, дидактических,  подвижных игр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Взаимодействие с семьей: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родителей с историей  села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Папки-передвижки: «Безопасность ребенка на улице» 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 современной  методической литературы.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Подбор материала для НОД, сюжетно-ролевых игр, дидактических и подвижных игр.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плана реализации проекта «Мое село, мой дом». 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2.Основной этап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6694317"/>
              </p:ext>
            </p:extLst>
          </p:nvPr>
        </p:nvGraphicFramePr>
        <p:xfrm>
          <a:off x="457200" y="714357"/>
          <a:ext cx="8229600" cy="547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6900882"/>
              </a:tblGrid>
              <a:tr h="634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Содержание деятельности.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2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–коммуникативное развитие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 Дидактическая игра «Строим дом».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-Игра «Куда мы идём?»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-Дидактическая игра «Дорожные знаки»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-Сюжетно ролевые игры «Строители», «Водители и пешеходы». </a:t>
                      </a:r>
                    </a:p>
                  </a:txBody>
                  <a:tcPr/>
                </a:tc>
              </a:tr>
              <a:tr h="112540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Словесная игра «Угадай по описанию».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-Составление рассказов на тему «Моя улица».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Чтение художественных произведений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А.Барто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«Дома», сказки «Три поросенка», «Зимовье зверей», «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Заюшкина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избушка</a:t>
                      </a:r>
                    </a:p>
                  </a:txBody>
                  <a:tcPr/>
                </a:tc>
              </a:tr>
              <a:tr h="1250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Беседы с детьми о родном селе, в котором мы живем: познакомить с названием села, с понятием «Что такое улица»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-Экскурсия- прогулка по улицам села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-Конструирование «Мой дом».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-Наблюдение  на прогулке «Дома вокруг».</a:t>
                      </a: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-Дидактическое упражнение «Улица».</a:t>
                      </a:r>
                    </a:p>
                  </a:txBody>
                  <a:tcPr/>
                </a:tc>
              </a:tr>
              <a:tr h="68673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Рисование: «Разные дома нашего села»</a:t>
                      </a:r>
                    </a:p>
                    <a:p>
                      <a:pPr fontAlgn="t">
                        <a:buFontTx/>
                        <a:buChar char="-"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Аппликация: «Наш детский сад»</a:t>
                      </a:r>
                    </a:p>
                    <a:p>
                      <a:pPr fontAlgn="t">
                        <a:buFontTx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Создание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поделок «Мой дом»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83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-Подвижные игры «Найди свой дом»,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«Бездомный заяц»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-Разучивание физкультминутки «Новый дом»</a:t>
                      </a:r>
                    </a:p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3.Заключительный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рисунков «Мой детский сад», «Мой дом»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поделок «Мой дом»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презентации « Улицы  села Лорино»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052736"/>
            <a:ext cx="7632848" cy="5035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Социально-коммуникативное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7" t="19609" r="4494" b="7908"/>
          <a:stretch/>
        </p:blipFill>
        <p:spPr>
          <a:xfrm>
            <a:off x="207325" y="3000372"/>
            <a:ext cx="4378839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88" t="17249" r="3864" b="11877"/>
          <a:stretch/>
        </p:blipFill>
        <p:spPr>
          <a:xfrm>
            <a:off x="5072066" y="3000372"/>
            <a:ext cx="3735943" cy="271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1785926"/>
            <a:ext cx="4572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Сюжетно-ролевая 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«Водители и пешеходы»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822807"/>
            <a:ext cx="3888432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Сюжетно-ролевая 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«Строители»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364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y_proek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moy_proekt</Template>
  <TotalTime>1230</TotalTime>
  <Words>740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moy_proekt</vt:lpstr>
      <vt:lpstr>Мой успешный проект  «Моя  улица, мое село!»</vt:lpstr>
      <vt:lpstr>Слайд 2</vt:lpstr>
      <vt:lpstr>Актуальность проекта</vt:lpstr>
      <vt:lpstr>Цель:  создание условий для приобщения детей к истории и культуре родного села через знакомство с улицами ближайшего окружения  </vt:lpstr>
      <vt:lpstr>Ожидаемые результаты по проекту</vt:lpstr>
      <vt:lpstr>1.Подготовительный этап  Разработка проекта</vt:lpstr>
      <vt:lpstr>2.Основной этап</vt:lpstr>
      <vt:lpstr>3.Заключительный этап</vt:lpstr>
      <vt:lpstr>Реализация проекта</vt:lpstr>
      <vt:lpstr>Речевое развитие</vt:lpstr>
      <vt:lpstr>Познавательное развитие Экскурсии по улицам села Лорино</vt:lpstr>
      <vt:lpstr>Дидактическая игра  « Улица»</vt:lpstr>
      <vt:lpstr>Рисование: «Разные дома нашего села»</vt:lpstr>
      <vt:lpstr>«Физическое развитие» </vt:lpstr>
      <vt:lpstr>Слайд 15</vt:lpstr>
      <vt:lpstr>Улица из макетов домов , сделанных руками детей и родителей</vt:lpstr>
      <vt:lpstr>Показ презентации «Улицы села Лорино»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Успешный проект  «Мое село, моя улица!»</dc:title>
  <dc:creator>Альбина</dc:creator>
  <cp:lastModifiedBy>user</cp:lastModifiedBy>
  <cp:revision>127</cp:revision>
  <dcterms:created xsi:type="dcterms:W3CDTF">2022-03-01T02:39:14Z</dcterms:created>
  <dcterms:modified xsi:type="dcterms:W3CDTF">2022-05-12T03:44:09Z</dcterms:modified>
</cp:coreProperties>
</file>