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День защиты детей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Заместитель заведующего по ВМР: </a:t>
            </a:r>
            <a:r>
              <a:rPr lang="ru-RU" dirty="0" err="1" smtClean="0"/>
              <a:t>Пыккын</a:t>
            </a:r>
            <a:r>
              <a:rPr lang="ru-RU" dirty="0" smtClean="0"/>
              <a:t> А.Ю.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 Лета</a:t>
            </a:r>
            <a:endParaRPr lang="ru-RU" dirty="0"/>
          </a:p>
        </p:txBody>
      </p:sp>
      <p:pic>
        <p:nvPicPr>
          <p:cNvPr id="4" name="Содержимое 3" descr="20220601_1024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Флешмоб</a:t>
            </a:r>
            <a:r>
              <a:rPr lang="ru-RU" dirty="0" smtClean="0"/>
              <a:t> с клоунессой</a:t>
            </a:r>
            <a:endParaRPr lang="ru-RU" dirty="0"/>
          </a:p>
        </p:txBody>
      </p:sp>
      <p:pic>
        <p:nvPicPr>
          <p:cNvPr id="6" name="Содержимое 5" descr="20220601_1029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с </a:t>
            </a:r>
            <a:r>
              <a:rPr lang="ru-RU" dirty="0" err="1" smtClean="0"/>
              <a:t>Вракой-забиякой</a:t>
            </a:r>
            <a:endParaRPr lang="ru-RU" dirty="0"/>
          </a:p>
        </p:txBody>
      </p:sp>
      <p:pic>
        <p:nvPicPr>
          <p:cNvPr id="5" name="Содержимое 4" descr="20220601_103457(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Состязания</a:t>
            </a:r>
            <a:endParaRPr lang="ru-RU" dirty="0"/>
          </a:p>
        </p:txBody>
      </p:sp>
      <p:pic>
        <p:nvPicPr>
          <p:cNvPr id="4" name="Содержимое 3" descr="20220601_1039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Катание на самокате</a:t>
            </a:r>
            <a:endParaRPr lang="ru-RU" dirty="0"/>
          </a:p>
        </p:txBody>
      </p:sp>
      <p:pic>
        <p:nvPicPr>
          <p:cNvPr id="5" name="Содержимое 4" descr="20220601_1051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Пускание мыльных пузырей</a:t>
            </a:r>
            <a:endParaRPr lang="ru-RU" dirty="0"/>
          </a:p>
        </p:txBody>
      </p:sp>
      <p:pic>
        <p:nvPicPr>
          <p:cNvPr id="4" name="Содержимое 3" descr="20220601_1058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Содержимое 3" descr="20220601_1025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30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День защиты детей</vt:lpstr>
      <vt:lpstr>Загадки Лета</vt:lpstr>
      <vt:lpstr>Флешмоб с клоунессой</vt:lpstr>
      <vt:lpstr>Игры с Вракой-забиякой</vt:lpstr>
      <vt:lpstr>Состязания</vt:lpstr>
      <vt:lpstr>Катание на самокате</vt:lpstr>
      <vt:lpstr>Пускание мыльных пузырей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Альбина</dc:creator>
  <cp:lastModifiedBy>user</cp:lastModifiedBy>
  <cp:revision>36</cp:revision>
  <dcterms:created xsi:type="dcterms:W3CDTF">2022-06-02T04:28:16Z</dcterms:created>
  <dcterms:modified xsi:type="dcterms:W3CDTF">2022-06-06T21:29:35Z</dcterms:modified>
</cp:coreProperties>
</file>