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Неделя Чукотки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57628"/>
            <a:ext cx="707236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«ДС «Солнышко»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с.Лорино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Заместитель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заведующего по ВМР: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Пыккын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А.Ю.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Праздник «День Чукотки»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213_10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4" r="9751" b="31182"/>
          <a:stretch>
            <a:fillRect/>
          </a:stretch>
        </p:blipFill>
        <p:spPr>
          <a:xfrm>
            <a:off x="642910" y="1428736"/>
            <a:ext cx="3932383" cy="2286016"/>
          </a:xfrm>
        </p:spPr>
      </p:pic>
      <p:pic>
        <p:nvPicPr>
          <p:cNvPr id="5" name="Содержимое 3" descr="20221213_100702.jpg"/>
          <p:cNvPicPr>
            <a:picLocks noChangeAspect="1"/>
          </p:cNvPicPr>
          <p:nvPr/>
        </p:nvPicPr>
        <p:blipFill>
          <a:blip r:embed="rId3" cstate="print"/>
          <a:srcRect r="2007" b="15625"/>
          <a:stretch>
            <a:fillRect/>
          </a:stretch>
        </p:blipFill>
        <p:spPr>
          <a:xfrm>
            <a:off x="4929190" y="1428736"/>
            <a:ext cx="3539962" cy="2286016"/>
          </a:xfrm>
          <a:prstGeom prst="rect">
            <a:avLst/>
          </a:prstGeom>
        </p:spPr>
      </p:pic>
      <p:pic>
        <p:nvPicPr>
          <p:cNvPr id="6" name="Содержимое 3" descr="20221213_100702.jpg"/>
          <p:cNvPicPr>
            <a:picLocks noChangeAspect="1"/>
          </p:cNvPicPr>
          <p:nvPr/>
        </p:nvPicPr>
        <p:blipFill>
          <a:blip r:embed="rId4" cstate="print"/>
          <a:srcRect l="17711" r="4945" b="43750"/>
          <a:stretch>
            <a:fillRect/>
          </a:stretch>
        </p:blipFill>
        <p:spPr>
          <a:xfrm>
            <a:off x="571472" y="4143380"/>
            <a:ext cx="3929090" cy="2143140"/>
          </a:xfrm>
          <a:prstGeom prst="rect">
            <a:avLst/>
          </a:prstGeom>
        </p:spPr>
      </p:pic>
      <p:pic>
        <p:nvPicPr>
          <p:cNvPr id="7" name="Содержимое 3" descr="20221213_10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000504"/>
            <a:ext cx="3429024" cy="25717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213_10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проведения мероприятий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 дню Чукотки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44"/>
                <a:gridCol w="1428760"/>
                <a:gridCol w="3543296"/>
              </a:tblGrid>
              <a:tr h="5715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«Евражкины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тропки», Праздник Чукотки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ДО Горяинова Е.В.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национальными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танцами Чукотки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Чайвыргина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улицами села Лорино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Нутенли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М.Г.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 национальной одеждой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Давлеткулова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Викторина «Писатели и поэты Чукотки»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Тынекай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Рисунков «Моя Чукотка»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Тынекай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А.П.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аппликации «Обитатель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морей-морж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Воспитатели: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Тынекай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А.П.,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Давлеткулова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Этап Региональной олимпиады «Евражкины тропки» по родным языкам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вражкины тропк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933950" cy="2771775"/>
          </a:xfrm>
        </p:spPr>
      </p:pic>
      <p:pic>
        <p:nvPicPr>
          <p:cNvPr id="5" name="Содержимое 3" descr="Евражкины тропки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4446191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национальными танцами Чукотки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206_101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567" b="35917"/>
          <a:stretch>
            <a:fillRect/>
          </a:stretch>
        </p:blipFill>
        <p:spPr>
          <a:xfrm>
            <a:off x="467467" y="1600200"/>
            <a:ext cx="8235699" cy="43291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национальной одеждой Чукотки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1208_101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Викторина «Писатели и поэты Чукотки»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209_102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835" y="1600200"/>
            <a:ext cx="603232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рисунков «Мой край-Чукотка»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1212_094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886" y="1600200"/>
            <a:ext cx="676222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Аппликация «Обитатель моря - морж»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1212_093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1208_165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608" b="15398"/>
          <a:stretch>
            <a:fillRect/>
          </a:stretch>
        </p:blipFill>
        <p:spPr>
          <a:xfrm>
            <a:off x="357158" y="1785926"/>
            <a:ext cx="8457537" cy="4000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y_proek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moy_proekt</Template>
  <TotalTime>43</TotalTime>
  <Words>156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moy_proekt</vt:lpstr>
      <vt:lpstr>Неделя Чукотки</vt:lpstr>
      <vt:lpstr>План проведения мероприятий  ко дню Чукотки</vt:lpstr>
      <vt:lpstr>1 Этап Региональной олимпиады «Евражкины тропки» по родным языкам</vt:lpstr>
      <vt:lpstr>Ознакомление с национальными танцами Чукотки</vt:lpstr>
      <vt:lpstr>Ознакомление с национальной одеждой Чукотки</vt:lpstr>
      <vt:lpstr>Викторина «Писатели и поэты Чукотки»</vt:lpstr>
      <vt:lpstr>Выставка рисунков «Мой край-Чукотка»</vt:lpstr>
      <vt:lpstr>Аппликация «Обитатель моря - морж»</vt:lpstr>
      <vt:lpstr>Слайд 9</vt:lpstr>
      <vt:lpstr>Праздник «День Чукотки»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 дню Чукотки</dc:title>
  <dc:creator>Альбина</dc:creator>
  <cp:lastModifiedBy>user</cp:lastModifiedBy>
  <cp:revision>7</cp:revision>
  <dcterms:created xsi:type="dcterms:W3CDTF">2022-12-12T23:55:38Z</dcterms:created>
  <dcterms:modified xsi:type="dcterms:W3CDTF">2022-12-13T03:19:36Z</dcterms:modified>
</cp:coreProperties>
</file>